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5" r:id="rId1"/>
  </p:sldMasterIdLst>
  <p:notesMasterIdLst>
    <p:notesMasterId r:id="rId22"/>
  </p:notesMasterIdLst>
  <p:sldIdLst>
    <p:sldId id="257" r:id="rId2"/>
    <p:sldId id="277" r:id="rId3"/>
    <p:sldId id="272" r:id="rId4"/>
    <p:sldId id="274" r:id="rId5"/>
    <p:sldId id="259" r:id="rId6"/>
    <p:sldId id="260" r:id="rId7"/>
    <p:sldId id="273" r:id="rId8"/>
    <p:sldId id="261" r:id="rId9"/>
    <p:sldId id="262" r:id="rId10"/>
    <p:sldId id="263" r:id="rId11"/>
    <p:sldId id="264" r:id="rId12"/>
    <p:sldId id="265" r:id="rId13"/>
    <p:sldId id="275" r:id="rId14"/>
    <p:sldId id="266" r:id="rId15"/>
    <p:sldId id="267" r:id="rId16"/>
    <p:sldId id="268" r:id="rId17"/>
    <p:sldId id="276" r:id="rId18"/>
    <p:sldId id="269" r:id="rId19"/>
    <p:sldId id="270" r:id="rId20"/>
    <p:sldId id="271"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8" d="100"/>
          <a:sy n="108" d="100"/>
        </p:scale>
        <p:origin x="71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_rels/data2.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4.png"/><Relationship Id="rId10" Type="http://schemas.openxmlformats.org/officeDocument/2006/relationships/image" Target="../media/image19.svg"/><Relationship Id="rId4" Type="http://schemas.openxmlformats.org/officeDocument/2006/relationships/image" Target="../media/image13.svg"/><Relationship Id="rId9" Type="http://schemas.openxmlformats.org/officeDocument/2006/relationships/image" Target="../media/image18.png"/></Relationships>
</file>

<file path=ppt/diagrams/_rels/data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svg"/><Relationship Id="rId1" Type="http://schemas.openxmlformats.org/officeDocument/2006/relationships/image" Target="../media/image20.png"/><Relationship Id="rId4" Type="http://schemas.openxmlformats.org/officeDocument/2006/relationships/image" Target="../media/image23.svg"/></Relationships>
</file>

<file path=ppt/diagrams/_rels/data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svg"/><Relationship Id="rId1" Type="http://schemas.openxmlformats.org/officeDocument/2006/relationships/image" Target="../media/image20.png"/><Relationship Id="rId4" Type="http://schemas.openxmlformats.org/officeDocument/2006/relationships/image" Target="../media/image23.svg"/></Relationships>
</file>

<file path=ppt/diagrams/_rels/data6.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svg"/><Relationship Id="rId1" Type="http://schemas.openxmlformats.org/officeDocument/2006/relationships/image" Target="../media/image24.png"/><Relationship Id="rId6" Type="http://schemas.openxmlformats.org/officeDocument/2006/relationships/image" Target="../media/image29.svg"/><Relationship Id="rId5" Type="http://schemas.openxmlformats.org/officeDocument/2006/relationships/image" Target="../media/image28.png"/><Relationship Id="rId4" Type="http://schemas.openxmlformats.org/officeDocument/2006/relationships/image" Target="../media/image27.svg"/></Relationships>
</file>

<file path=ppt/diagrams/_rels/data7.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svg"/><Relationship Id="rId1" Type="http://schemas.openxmlformats.org/officeDocument/2006/relationships/image" Target="../media/image30.png"/><Relationship Id="rId6" Type="http://schemas.openxmlformats.org/officeDocument/2006/relationships/image" Target="../media/image35.svg"/><Relationship Id="rId5" Type="http://schemas.openxmlformats.org/officeDocument/2006/relationships/image" Target="../media/image34.png"/><Relationship Id="rId4" Type="http://schemas.openxmlformats.org/officeDocument/2006/relationships/image" Target="../media/image33.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4.png"/><Relationship Id="rId10" Type="http://schemas.openxmlformats.org/officeDocument/2006/relationships/image" Target="../media/image19.svg"/><Relationship Id="rId4" Type="http://schemas.openxmlformats.org/officeDocument/2006/relationships/image" Target="../media/image13.svg"/><Relationship Id="rId9" Type="http://schemas.openxmlformats.org/officeDocument/2006/relationships/image" Target="../media/image18.png"/></Relationships>
</file>

<file path=ppt/diagrams/_rels/drawing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svg"/><Relationship Id="rId1" Type="http://schemas.openxmlformats.org/officeDocument/2006/relationships/image" Target="../media/image20.png"/><Relationship Id="rId4" Type="http://schemas.openxmlformats.org/officeDocument/2006/relationships/image" Target="../media/image23.svg"/></Relationships>
</file>

<file path=ppt/diagrams/_rels/drawing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svg"/><Relationship Id="rId1" Type="http://schemas.openxmlformats.org/officeDocument/2006/relationships/image" Target="../media/image20.png"/><Relationship Id="rId4" Type="http://schemas.openxmlformats.org/officeDocument/2006/relationships/image" Target="../media/image23.svg"/></Relationships>
</file>

<file path=ppt/diagrams/_rels/drawing6.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svg"/><Relationship Id="rId1" Type="http://schemas.openxmlformats.org/officeDocument/2006/relationships/image" Target="../media/image24.png"/><Relationship Id="rId6" Type="http://schemas.openxmlformats.org/officeDocument/2006/relationships/image" Target="../media/image29.svg"/><Relationship Id="rId5" Type="http://schemas.openxmlformats.org/officeDocument/2006/relationships/image" Target="../media/image28.png"/><Relationship Id="rId4" Type="http://schemas.openxmlformats.org/officeDocument/2006/relationships/image" Target="../media/image27.svg"/></Relationships>
</file>

<file path=ppt/diagrams/_rels/drawing7.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svg"/><Relationship Id="rId1" Type="http://schemas.openxmlformats.org/officeDocument/2006/relationships/image" Target="../media/image30.png"/><Relationship Id="rId6" Type="http://schemas.openxmlformats.org/officeDocument/2006/relationships/image" Target="../media/image35.svg"/><Relationship Id="rId5" Type="http://schemas.openxmlformats.org/officeDocument/2006/relationships/image" Target="../media/image34.png"/><Relationship Id="rId4" Type="http://schemas.openxmlformats.org/officeDocument/2006/relationships/image" Target="../media/image33.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A85B1DD-2C2D-4273-B020-E391109C3724}" type="doc">
      <dgm:prSet loTypeId="urn:microsoft.com/office/officeart/2016/7/layout/RepeatingBendingProcessNew" loCatId="process" qsTypeId="urn:microsoft.com/office/officeart/2005/8/quickstyle/simple1" qsCatId="simple" csTypeId="urn:microsoft.com/office/officeart/2005/8/colors/colorful2" csCatId="colorful" phldr="1"/>
      <dgm:spPr/>
      <dgm:t>
        <a:bodyPr/>
        <a:lstStyle/>
        <a:p>
          <a:endParaRPr lang="en-US"/>
        </a:p>
      </dgm:t>
    </dgm:pt>
    <dgm:pt modelId="{44EF49D0-9FE7-4FD6-B521-C1690CB36B30}">
      <dgm:prSet/>
      <dgm:spPr>
        <a:solidFill>
          <a:schemeClr val="accent1"/>
        </a:solidFill>
      </dgm:spPr>
      <dgm:t>
        <a:bodyPr/>
        <a:lstStyle/>
        <a:p>
          <a:r>
            <a:rPr lang="tr-TR" u="sng" dirty="0"/>
            <a:t>- 3 yıl süreyle yurt içinde ve yurt dışında hiçbir şekilde yeni hizmet binası alınmayacak, kiralanmayacak, yapılmayacak veya bu amaçla arsa, arazi satın alınmayacak, kamulaştırılmayacaktır</a:t>
          </a:r>
          <a:r>
            <a:rPr lang="tr-TR" b="1" dirty="0"/>
            <a:t>. </a:t>
          </a:r>
          <a:endParaRPr lang="en-US" dirty="0"/>
        </a:p>
      </dgm:t>
    </dgm:pt>
    <dgm:pt modelId="{958B9DA0-8D4A-4D4F-835D-2CE01ADDC018}" type="parTrans" cxnId="{DEB14D0D-A085-4CB0-BCEB-964F58FDD0B0}">
      <dgm:prSet/>
      <dgm:spPr/>
      <dgm:t>
        <a:bodyPr/>
        <a:lstStyle/>
        <a:p>
          <a:endParaRPr lang="en-US"/>
        </a:p>
      </dgm:t>
    </dgm:pt>
    <dgm:pt modelId="{DD78CB1C-60AD-4325-9C47-6CAB9EB73FBD}" type="sibTrans" cxnId="{DEB14D0D-A085-4CB0-BCEB-964F58FDD0B0}">
      <dgm:prSet/>
      <dgm:spPr/>
      <dgm:t>
        <a:bodyPr/>
        <a:lstStyle/>
        <a:p>
          <a:endParaRPr lang="en-US"/>
        </a:p>
      </dgm:t>
    </dgm:pt>
    <dgm:pt modelId="{A48E3E19-A22C-4AFB-980A-504C7F67C016}">
      <dgm:prSet/>
      <dgm:spPr/>
      <dgm:t>
        <a:bodyPr/>
        <a:lstStyle/>
        <a:p>
          <a:r>
            <a:rPr lang="tr-TR" dirty="0"/>
            <a:t>Bina ihtiyacı olan kurumlara diğer kamu kurumlarınca, ihtiyaç fazlası bina veya bölümleri tahsis edilecektir. </a:t>
          </a:r>
          <a:endParaRPr lang="en-US" dirty="0"/>
        </a:p>
      </dgm:t>
    </dgm:pt>
    <dgm:pt modelId="{848EA74B-7247-4A02-8A1C-7A84BBB57D2B}" type="parTrans" cxnId="{3283933B-4F55-48A0-8457-73D87C690C80}">
      <dgm:prSet/>
      <dgm:spPr/>
      <dgm:t>
        <a:bodyPr/>
        <a:lstStyle/>
        <a:p>
          <a:endParaRPr lang="en-US"/>
        </a:p>
      </dgm:t>
    </dgm:pt>
    <dgm:pt modelId="{BD86C5FD-5BA3-4419-BCD6-BE9C6E8B389F}" type="sibTrans" cxnId="{3283933B-4F55-48A0-8457-73D87C690C80}">
      <dgm:prSet/>
      <dgm:spPr/>
      <dgm:t>
        <a:bodyPr/>
        <a:lstStyle/>
        <a:p>
          <a:endParaRPr lang="en-US"/>
        </a:p>
      </dgm:t>
    </dgm:pt>
    <dgm:pt modelId="{68F6F5D2-89FC-4E7E-9EE5-A1DC9451A2C5}">
      <dgm:prSet/>
      <dgm:spPr/>
      <dgm:t>
        <a:bodyPr/>
        <a:lstStyle/>
        <a:p>
          <a:r>
            <a:rPr lang="tr-TR" dirty="0"/>
            <a:t>Hizmet binası kiralamaları, belli bir takvim çerçevesinde ivedilikle sonlandırılacaktır.</a:t>
          </a:r>
          <a:endParaRPr lang="en-US" dirty="0"/>
        </a:p>
      </dgm:t>
    </dgm:pt>
    <dgm:pt modelId="{613A5889-B270-4D18-9971-B9FCF6E426B0}" type="parTrans" cxnId="{4AD49FAF-E2BC-4396-A3CA-D72457986551}">
      <dgm:prSet/>
      <dgm:spPr/>
      <dgm:t>
        <a:bodyPr/>
        <a:lstStyle/>
        <a:p>
          <a:endParaRPr lang="en-US"/>
        </a:p>
      </dgm:t>
    </dgm:pt>
    <dgm:pt modelId="{B0EB623A-CBB2-4CD1-877B-5684B9F2CCF1}" type="sibTrans" cxnId="{4AD49FAF-E2BC-4396-A3CA-D72457986551}">
      <dgm:prSet/>
      <dgm:spPr/>
      <dgm:t>
        <a:bodyPr/>
        <a:lstStyle/>
        <a:p>
          <a:endParaRPr lang="en-US"/>
        </a:p>
      </dgm:t>
    </dgm:pt>
    <dgm:pt modelId="{B270C013-E593-4CE6-98B8-11528CF567C6}">
      <dgm:prSet/>
      <dgm:spPr/>
      <dgm:t>
        <a:bodyPr/>
        <a:lstStyle/>
        <a:p>
          <a:r>
            <a:rPr lang="tr-TR" dirty="0"/>
            <a:t>Yeni lojman memur evi, kamp, kreş eğitim, dinlenme ve benzeri sosyal tesis ve bunlarla ilgili arsa arazi satın alınmayacak, yeni kiralama ve yeni inşaata başlanmayacaktır. </a:t>
          </a:r>
          <a:endParaRPr lang="en-US" dirty="0"/>
        </a:p>
      </dgm:t>
    </dgm:pt>
    <dgm:pt modelId="{0BEA6B9D-5738-4A75-8745-DE0306DD246C}" type="parTrans" cxnId="{A24433AE-FB95-402E-8DE7-620F303F6412}">
      <dgm:prSet/>
      <dgm:spPr/>
      <dgm:t>
        <a:bodyPr/>
        <a:lstStyle/>
        <a:p>
          <a:endParaRPr lang="en-US"/>
        </a:p>
      </dgm:t>
    </dgm:pt>
    <dgm:pt modelId="{381875ED-9C0A-4EA8-ABC9-6E9951CAB6D2}" type="sibTrans" cxnId="{A24433AE-FB95-402E-8DE7-620F303F6412}">
      <dgm:prSet/>
      <dgm:spPr/>
      <dgm:t>
        <a:bodyPr/>
        <a:lstStyle/>
        <a:p>
          <a:endParaRPr lang="en-US"/>
        </a:p>
      </dgm:t>
    </dgm:pt>
    <dgm:pt modelId="{02CD554A-692A-41AD-8818-E3A73750815C}">
      <dgm:prSet/>
      <dgm:spPr/>
      <dgm:t>
        <a:bodyPr/>
        <a:lstStyle/>
        <a:p>
          <a:r>
            <a:rPr lang="tr-TR"/>
            <a:t>Lojman  kiraları ve sosyal tesis ücretleri rayiç bedelleri dikkate alınarak yeniden belirlenecektir. </a:t>
          </a:r>
          <a:endParaRPr lang="en-US"/>
        </a:p>
      </dgm:t>
    </dgm:pt>
    <dgm:pt modelId="{C7179FFB-42A8-4867-A11E-9AD423C0F8AB}" type="parTrans" cxnId="{342F2015-5CB8-4B75-8BC3-74D780F983C7}">
      <dgm:prSet/>
      <dgm:spPr/>
      <dgm:t>
        <a:bodyPr/>
        <a:lstStyle/>
        <a:p>
          <a:endParaRPr lang="en-US"/>
        </a:p>
      </dgm:t>
    </dgm:pt>
    <dgm:pt modelId="{AE699320-992C-44DC-AB31-BE6D2C0F95F8}" type="sibTrans" cxnId="{342F2015-5CB8-4B75-8BC3-74D780F983C7}">
      <dgm:prSet/>
      <dgm:spPr/>
      <dgm:t>
        <a:bodyPr/>
        <a:lstStyle/>
        <a:p>
          <a:endParaRPr lang="en-US"/>
        </a:p>
      </dgm:t>
    </dgm:pt>
    <dgm:pt modelId="{2E4C86B2-F0D0-473D-90BF-26BF0F90325B}" type="pres">
      <dgm:prSet presAssocID="{AA85B1DD-2C2D-4273-B020-E391109C3724}" presName="Name0" presStyleCnt="0">
        <dgm:presLayoutVars>
          <dgm:dir/>
          <dgm:resizeHandles val="exact"/>
        </dgm:presLayoutVars>
      </dgm:prSet>
      <dgm:spPr/>
    </dgm:pt>
    <dgm:pt modelId="{A7A9F720-4868-423F-9042-0BE298A719B8}" type="pres">
      <dgm:prSet presAssocID="{44EF49D0-9FE7-4FD6-B521-C1690CB36B30}" presName="node" presStyleLbl="node1" presStyleIdx="0" presStyleCnt="5">
        <dgm:presLayoutVars>
          <dgm:bulletEnabled val="1"/>
        </dgm:presLayoutVars>
      </dgm:prSet>
      <dgm:spPr/>
    </dgm:pt>
    <dgm:pt modelId="{8AEE6894-F779-494C-A6D9-50D8A27DF86C}" type="pres">
      <dgm:prSet presAssocID="{DD78CB1C-60AD-4325-9C47-6CAB9EB73FBD}" presName="sibTrans" presStyleLbl="sibTrans1D1" presStyleIdx="0" presStyleCnt="4"/>
      <dgm:spPr/>
    </dgm:pt>
    <dgm:pt modelId="{1A41465C-63B8-4203-84CB-A174D91FBFE3}" type="pres">
      <dgm:prSet presAssocID="{DD78CB1C-60AD-4325-9C47-6CAB9EB73FBD}" presName="connectorText" presStyleLbl="sibTrans1D1" presStyleIdx="0" presStyleCnt="4"/>
      <dgm:spPr/>
    </dgm:pt>
    <dgm:pt modelId="{8F1BDEEE-E4E0-4A13-BBDF-300BB1AA3067}" type="pres">
      <dgm:prSet presAssocID="{A48E3E19-A22C-4AFB-980A-504C7F67C016}" presName="node" presStyleLbl="node1" presStyleIdx="1" presStyleCnt="5">
        <dgm:presLayoutVars>
          <dgm:bulletEnabled val="1"/>
        </dgm:presLayoutVars>
      </dgm:prSet>
      <dgm:spPr/>
    </dgm:pt>
    <dgm:pt modelId="{2703BE38-8D8D-41A9-9F5E-198611F1B098}" type="pres">
      <dgm:prSet presAssocID="{BD86C5FD-5BA3-4419-BCD6-BE9C6E8B389F}" presName="sibTrans" presStyleLbl="sibTrans1D1" presStyleIdx="1" presStyleCnt="4"/>
      <dgm:spPr/>
    </dgm:pt>
    <dgm:pt modelId="{A70C9D73-772C-4162-85FF-08ADE3FCC932}" type="pres">
      <dgm:prSet presAssocID="{BD86C5FD-5BA3-4419-BCD6-BE9C6E8B389F}" presName="connectorText" presStyleLbl="sibTrans1D1" presStyleIdx="1" presStyleCnt="4"/>
      <dgm:spPr/>
    </dgm:pt>
    <dgm:pt modelId="{DDCCD087-55C4-4D9C-BDEE-382A29DF13F8}" type="pres">
      <dgm:prSet presAssocID="{68F6F5D2-89FC-4E7E-9EE5-A1DC9451A2C5}" presName="node" presStyleLbl="node1" presStyleIdx="2" presStyleCnt="5">
        <dgm:presLayoutVars>
          <dgm:bulletEnabled val="1"/>
        </dgm:presLayoutVars>
      </dgm:prSet>
      <dgm:spPr/>
    </dgm:pt>
    <dgm:pt modelId="{4DF419D1-76EE-4077-83AE-6781EE53B2BF}" type="pres">
      <dgm:prSet presAssocID="{B0EB623A-CBB2-4CD1-877B-5684B9F2CCF1}" presName="sibTrans" presStyleLbl="sibTrans1D1" presStyleIdx="2" presStyleCnt="4"/>
      <dgm:spPr/>
    </dgm:pt>
    <dgm:pt modelId="{06FFFD5E-6B1E-4045-83EE-6F7AED1F0EAF}" type="pres">
      <dgm:prSet presAssocID="{B0EB623A-CBB2-4CD1-877B-5684B9F2CCF1}" presName="connectorText" presStyleLbl="sibTrans1D1" presStyleIdx="2" presStyleCnt="4"/>
      <dgm:spPr/>
    </dgm:pt>
    <dgm:pt modelId="{56B0A300-A7E1-4876-8FCD-0FE3C2548FC6}" type="pres">
      <dgm:prSet presAssocID="{B270C013-E593-4CE6-98B8-11528CF567C6}" presName="node" presStyleLbl="node1" presStyleIdx="3" presStyleCnt="5">
        <dgm:presLayoutVars>
          <dgm:bulletEnabled val="1"/>
        </dgm:presLayoutVars>
      </dgm:prSet>
      <dgm:spPr/>
    </dgm:pt>
    <dgm:pt modelId="{57A8B7E8-EF3D-4475-A120-DB811083C858}" type="pres">
      <dgm:prSet presAssocID="{381875ED-9C0A-4EA8-ABC9-6E9951CAB6D2}" presName="sibTrans" presStyleLbl="sibTrans1D1" presStyleIdx="3" presStyleCnt="4"/>
      <dgm:spPr/>
    </dgm:pt>
    <dgm:pt modelId="{37C99294-38F4-4A0F-8EA1-A0B2F9A30DFA}" type="pres">
      <dgm:prSet presAssocID="{381875ED-9C0A-4EA8-ABC9-6E9951CAB6D2}" presName="connectorText" presStyleLbl="sibTrans1D1" presStyleIdx="3" presStyleCnt="4"/>
      <dgm:spPr/>
    </dgm:pt>
    <dgm:pt modelId="{ACF08F4E-DECD-43EB-9858-708024FB8E0B}" type="pres">
      <dgm:prSet presAssocID="{02CD554A-692A-41AD-8818-E3A73750815C}" presName="node" presStyleLbl="node1" presStyleIdx="4" presStyleCnt="5">
        <dgm:presLayoutVars>
          <dgm:bulletEnabled val="1"/>
        </dgm:presLayoutVars>
      </dgm:prSet>
      <dgm:spPr/>
    </dgm:pt>
  </dgm:ptLst>
  <dgm:cxnLst>
    <dgm:cxn modelId="{DEB14D0D-A085-4CB0-BCEB-964F58FDD0B0}" srcId="{AA85B1DD-2C2D-4273-B020-E391109C3724}" destId="{44EF49D0-9FE7-4FD6-B521-C1690CB36B30}" srcOrd="0" destOrd="0" parTransId="{958B9DA0-8D4A-4D4F-835D-2CE01ADDC018}" sibTransId="{DD78CB1C-60AD-4325-9C47-6CAB9EB73FBD}"/>
    <dgm:cxn modelId="{48912110-F6E1-4C78-AA9D-F8BE0C4149A2}" type="presOf" srcId="{44EF49D0-9FE7-4FD6-B521-C1690CB36B30}" destId="{A7A9F720-4868-423F-9042-0BE298A719B8}" srcOrd="0" destOrd="0" presId="urn:microsoft.com/office/officeart/2016/7/layout/RepeatingBendingProcessNew"/>
    <dgm:cxn modelId="{342F2015-5CB8-4B75-8BC3-74D780F983C7}" srcId="{AA85B1DD-2C2D-4273-B020-E391109C3724}" destId="{02CD554A-692A-41AD-8818-E3A73750815C}" srcOrd="4" destOrd="0" parTransId="{C7179FFB-42A8-4867-A11E-9AD423C0F8AB}" sibTransId="{AE699320-992C-44DC-AB31-BE6D2C0F95F8}"/>
    <dgm:cxn modelId="{B5A6B334-9D93-4110-87BD-A478C46E613D}" type="presOf" srcId="{02CD554A-692A-41AD-8818-E3A73750815C}" destId="{ACF08F4E-DECD-43EB-9858-708024FB8E0B}" srcOrd="0" destOrd="0" presId="urn:microsoft.com/office/officeart/2016/7/layout/RepeatingBendingProcessNew"/>
    <dgm:cxn modelId="{43501B36-0047-4A9B-BA8D-BFCA6B248C13}" type="presOf" srcId="{DD78CB1C-60AD-4325-9C47-6CAB9EB73FBD}" destId="{1A41465C-63B8-4203-84CB-A174D91FBFE3}" srcOrd="1" destOrd="0" presId="urn:microsoft.com/office/officeart/2016/7/layout/RepeatingBendingProcessNew"/>
    <dgm:cxn modelId="{3283933B-4F55-48A0-8457-73D87C690C80}" srcId="{AA85B1DD-2C2D-4273-B020-E391109C3724}" destId="{A48E3E19-A22C-4AFB-980A-504C7F67C016}" srcOrd="1" destOrd="0" parTransId="{848EA74B-7247-4A02-8A1C-7A84BBB57D2B}" sibTransId="{BD86C5FD-5BA3-4419-BCD6-BE9C6E8B389F}"/>
    <dgm:cxn modelId="{D2546F65-C28E-4174-A209-151CA5E73E74}" type="presOf" srcId="{AA85B1DD-2C2D-4273-B020-E391109C3724}" destId="{2E4C86B2-F0D0-473D-90BF-26BF0F90325B}" srcOrd="0" destOrd="0" presId="urn:microsoft.com/office/officeart/2016/7/layout/RepeatingBendingProcessNew"/>
    <dgm:cxn modelId="{1BA8806D-BCB8-4653-9984-43C5D7648D4A}" type="presOf" srcId="{B0EB623A-CBB2-4CD1-877B-5684B9F2CCF1}" destId="{4DF419D1-76EE-4077-83AE-6781EE53B2BF}" srcOrd="0" destOrd="0" presId="urn:microsoft.com/office/officeart/2016/7/layout/RepeatingBendingProcessNew"/>
    <dgm:cxn modelId="{0A30AC4F-5656-4924-A0E4-3C58ABA56456}" type="presOf" srcId="{BD86C5FD-5BA3-4419-BCD6-BE9C6E8B389F}" destId="{2703BE38-8D8D-41A9-9F5E-198611F1B098}" srcOrd="0" destOrd="0" presId="urn:microsoft.com/office/officeart/2016/7/layout/RepeatingBendingProcessNew"/>
    <dgm:cxn modelId="{D4CD7451-C5D9-4211-A683-F502E84EA950}" type="presOf" srcId="{A48E3E19-A22C-4AFB-980A-504C7F67C016}" destId="{8F1BDEEE-E4E0-4A13-BBDF-300BB1AA3067}" srcOrd="0" destOrd="0" presId="urn:microsoft.com/office/officeart/2016/7/layout/RepeatingBendingProcessNew"/>
    <dgm:cxn modelId="{09A23054-4A34-47E6-A1E5-2DFD74A011FC}" type="presOf" srcId="{B270C013-E593-4CE6-98B8-11528CF567C6}" destId="{56B0A300-A7E1-4876-8FCD-0FE3C2548FC6}" srcOrd="0" destOrd="0" presId="urn:microsoft.com/office/officeart/2016/7/layout/RepeatingBendingProcessNew"/>
    <dgm:cxn modelId="{063D4391-77BD-4BA0-9D70-8319D22CFED5}" type="presOf" srcId="{BD86C5FD-5BA3-4419-BCD6-BE9C6E8B389F}" destId="{A70C9D73-772C-4162-85FF-08ADE3FCC932}" srcOrd="1" destOrd="0" presId="urn:microsoft.com/office/officeart/2016/7/layout/RepeatingBendingProcessNew"/>
    <dgm:cxn modelId="{4CBD9CA8-7556-471A-9C1E-7D44979F2A41}" type="presOf" srcId="{381875ED-9C0A-4EA8-ABC9-6E9951CAB6D2}" destId="{57A8B7E8-EF3D-4475-A120-DB811083C858}" srcOrd="0" destOrd="0" presId="urn:microsoft.com/office/officeart/2016/7/layout/RepeatingBendingProcessNew"/>
    <dgm:cxn modelId="{A24433AE-FB95-402E-8DE7-620F303F6412}" srcId="{AA85B1DD-2C2D-4273-B020-E391109C3724}" destId="{B270C013-E593-4CE6-98B8-11528CF567C6}" srcOrd="3" destOrd="0" parTransId="{0BEA6B9D-5738-4A75-8745-DE0306DD246C}" sibTransId="{381875ED-9C0A-4EA8-ABC9-6E9951CAB6D2}"/>
    <dgm:cxn modelId="{4AD49FAF-E2BC-4396-A3CA-D72457986551}" srcId="{AA85B1DD-2C2D-4273-B020-E391109C3724}" destId="{68F6F5D2-89FC-4E7E-9EE5-A1DC9451A2C5}" srcOrd="2" destOrd="0" parTransId="{613A5889-B270-4D18-9971-B9FCF6E426B0}" sibTransId="{B0EB623A-CBB2-4CD1-877B-5684B9F2CCF1}"/>
    <dgm:cxn modelId="{351DD0B2-0326-4409-B3A0-6FABF11BE7DB}" type="presOf" srcId="{B0EB623A-CBB2-4CD1-877B-5684B9F2CCF1}" destId="{06FFFD5E-6B1E-4045-83EE-6F7AED1F0EAF}" srcOrd="1" destOrd="0" presId="urn:microsoft.com/office/officeart/2016/7/layout/RepeatingBendingProcessNew"/>
    <dgm:cxn modelId="{99AE79CB-FBC4-4691-8A13-80BEFA527E35}" type="presOf" srcId="{DD78CB1C-60AD-4325-9C47-6CAB9EB73FBD}" destId="{8AEE6894-F779-494C-A6D9-50D8A27DF86C}" srcOrd="0" destOrd="0" presId="urn:microsoft.com/office/officeart/2016/7/layout/RepeatingBendingProcessNew"/>
    <dgm:cxn modelId="{76EA95CE-FAC3-4B1A-ACF3-ECC0EB8C8688}" type="presOf" srcId="{68F6F5D2-89FC-4E7E-9EE5-A1DC9451A2C5}" destId="{DDCCD087-55C4-4D9C-BDEE-382A29DF13F8}" srcOrd="0" destOrd="0" presId="urn:microsoft.com/office/officeart/2016/7/layout/RepeatingBendingProcessNew"/>
    <dgm:cxn modelId="{214D56DA-100A-4B43-97D0-CED18F5E0367}" type="presOf" srcId="{381875ED-9C0A-4EA8-ABC9-6E9951CAB6D2}" destId="{37C99294-38F4-4A0F-8EA1-A0B2F9A30DFA}" srcOrd="1" destOrd="0" presId="urn:microsoft.com/office/officeart/2016/7/layout/RepeatingBendingProcessNew"/>
    <dgm:cxn modelId="{36A9C164-9A4F-4921-9825-01A80BAA5850}" type="presParOf" srcId="{2E4C86B2-F0D0-473D-90BF-26BF0F90325B}" destId="{A7A9F720-4868-423F-9042-0BE298A719B8}" srcOrd="0" destOrd="0" presId="urn:microsoft.com/office/officeart/2016/7/layout/RepeatingBendingProcessNew"/>
    <dgm:cxn modelId="{12D6568C-4393-4260-8812-F6775A43B640}" type="presParOf" srcId="{2E4C86B2-F0D0-473D-90BF-26BF0F90325B}" destId="{8AEE6894-F779-494C-A6D9-50D8A27DF86C}" srcOrd="1" destOrd="0" presId="urn:microsoft.com/office/officeart/2016/7/layout/RepeatingBendingProcessNew"/>
    <dgm:cxn modelId="{AF40C369-D954-4329-B11E-785632523368}" type="presParOf" srcId="{8AEE6894-F779-494C-A6D9-50D8A27DF86C}" destId="{1A41465C-63B8-4203-84CB-A174D91FBFE3}" srcOrd="0" destOrd="0" presId="urn:microsoft.com/office/officeart/2016/7/layout/RepeatingBendingProcessNew"/>
    <dgm:cxn modelId="{B7906279-FF46-4647-888F-6CBB6CFDE587}" type="presParOf" srcId="{2E4C86B2-F0D0-473D-90BF-26BF0F90325B}" destId="{8F1BDEEE-E4E0-4A13-BBDF-300BB1AA3067}" srcOrd="2" destOrd="0" presId="urn:microsoft.com/office/officeart/2016/7/layout/RepeatingBendingProcessNew"/>
    <dgm:cxn modelId="{40A440B4-3051-4FFD-A84D-251D10FEAF2B}" type="presParOf" srcId="{2E4C86B2-F0D0-473D-90BF-26BF0F90325B}" destId="{2703BE38-8D8D-41A9-9F5E-198611F1B098}" srcOrd="3" destOrd="0" presId="urn:microsoft.com/office/officeart/2016/7/layout/RepeatingBendingProcessNew"/>
    <dgm:cxn modelId="{F01C2C80-9A71-4EF0-B928-850DC6F10576}" type="presParOf" srcId="{2703BE38-8D8D-41A9-9F5E-198611F1B098}" destId="{A70C9D73-772C-4162-85FF-08ADE3FCC932}" srcOrd="0" destOrd="0" presId="urn:microsoft.com/office/officeart/2016/7/layout/RepeatingBendingProcessNew"/>
    <dgm:cxn modelId="{20A80E5E-5C1C-4D10-891A-A3AAD795B530}" type="presParOf" srcId="{2E4C86B2-F0D0-473D-90BF-26BF0F90325B}" destId="{DDCCD087-55C4-4D9C-BDEE-382A29DF13F8}" srcOrd="4" destOrd="0" presId="urn:microsoft.com/office/officeart/2016/7/layout/RepeatingBendingProcessNew"/>
    <dgm:cxn modelId="{554E9700-EAB4-42D3-9AC8-782C30D61D71}" type="presParOf" srcId="{2E4C86B2-F0D0-473D-90BF-26BF0F90325B}" destId="{4DF419D1-76EE-4077-83AE-6781EE53B2BF}" srcOrd="5" destOrd="0" presId="urn:microsoft.com/office/officeart/2016/7/layout/RepeatingBendingProcessNew"/>
    <dgm:cxn modelId="{22AD747C-27F3-4035-B5B2-A06C6CECEC8C}" type="presParOf" srcId="{4DF419D1-76EE-4077-83AE-6781EE53B2BF}" destId="{06FFFD5E-6B1E-4045-83EE-6F7AED1F0EAF}" srcOrd="0" destOrd="0" presId="urn:microsoft.com/office/officeart/2016/7/layout/RepeatingBendingProcessNew"/>
    <dgm:cxn modelId="{D6CB0174-E42B-4329-B413-7E4A4798F6D5}" type="presParOf" srcId="{2E4C86B2-F0D0-473D-90BF-26BF0F90325B}" destId="{56B0A300-A7E1-4876-8FCD-0FE3C2548FC6}" srcOrd="6" destOrd="0" presId="urn:microsoft.com/office/officeart/2016/7/layout/RepeatingBendingProcessNew"/>
    <dgm:cxn modelId="{40592789-0968-449F-B8AE-7B0D65F951CF}" type="presParOf" srcId="{2E4C86B2-F0D0-473D-90BF-26BF0F90325B}" destId="{57A8B7E8-EF3D-4475-A120-DB811083C858}" srcOrd="7" destOrd="0" presId="urn:microsoft.com/office/officeart/2016/7/layout/RepeatingBendingProcessNew"/>
    <dgm:cxn modelId="{A53B219B-0D53-4199-9B56-DB096AA0E0D3}" type="presParOf" srcId="{57A8B7E8-EF3D-4475-A120-DB811083C858}" destId="{37C99294-38F4-4A0F-8EA1-A0B2F9A30DFA}" srcOrd="0" destOrd="0" presId="urn:microsoft.com/office/officeart/2016/7/layout/RepeatingBendingProcessNew"/>
    <dgm:cxn modelId="{E02C091A-2DF8-49CC-B6B9-722728072589}" type="presParOf" srcId="{2E4C86B2-F0D0-473D-90BF-26BF0F90325B}" destId="{ACF08F4E-DECD-43EB-9858-708024FB8E0B}" srcOrd="8"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40E4BED-56B1-43EB-9DED-6E05431A6137}" type="doc">
      <dgm:prSet loTypeId="urn:microsoft.com/office/officeart/2018/2/layout/IconCircleList" loCatId="icon" qsTypeId="urn:microsoft.com/office/officeart/2005/8/quickstyle/simple1" qsCatId="simple" csTypeId="urn:microsoft.com/office/officeart/2005/8/colors/accent0_3" csCatId="mainScheme" phldr="1"/>
      <dgm:spPr/>
      <dgm:t>
        <a:bodyPr/>
        <a:lstStyle/>
        <a:p>
          <a:endParaRPr lang="en-US"/>
        </a:p>
      </dgm:t>
    </dgm:pt>
    <dgm:pt modelId="{281BB90E-761E-4C25-BE85-89C85D09A119}">
      <dgm:prSet custT="1"/>
      <dgm:spPr/>
      <dgm:t>
        <a:bodyPr/>
        <a:lstStyle/>
        <a:p>
          <a:pPr>
            <a:lnSpc>
              <a:spcPct val="100000"/>
            </a:lnSpc>
          </a:pPr>
          <a:r>
            <a:rPr lang="tr-TR" sz="1400" u="sng" dirty="0"/>
            <a:t>3 yıl süreyle her ne şekilde olursa olsun yeni taşıt </a:t>
          </a:r>
          <a:r>
            <a:rPr lang="tr-TR" sz="1400" b="1" u="sng" dirty="0"/>
            <a:t>edinilmeyecektir</a:t>
          </a:r>
          <a:r>
            <a:rPr lang="tr-TR" sz="1100" u="sng" dirty="0"/>
            <a:t>.</a:t>
          </a:r>
          <a:r>
            <a:rPr lang="tr-TR" sz="1100" b="1" dirty="0"/>
            <a:t> </a:t>
          </a:r>
          <a:endParaRPr lang="en-US" sz="1100" dirty="0"/>
        </a:p>
      </dgm:t>
    </dgm:pt>
    <dgm:pt modelId="{CC1BE9BB-BB32-425D-9ED7-AD05B040175A}" type="parTrans" cxnId="{A91DD896-2D20-414F-A9C7-61B8BF84C32E}">
      <dgm:prSet/>
      <dgm:spPr/>
      <dgm:t>
        <a:bodyPr/>
        <a:lstStyle/>
        <a:p>
          <a:endParaRPr lang="en-US"/>
        </a:p>
      </dgm:t>
    </dgm:pt>
    <dgm:pt modelId="{3FC9F9A6-7E77-4A88-81D8-1C355A8A0D00}" type="sibTrans" cxnId="{A91DD896-2D20-414F-A9C7-61B8BF84C32E}">
      <dgm:prSet/>
      <dgm:spPr/>
      <dgm:t>
        <a:bodyPr/>
        <a:lstStyle/>
        <a:p>
          <a:pPr>
            <a:lnSpc>
              <a:spcPct val="100000"/>
            </a:lnSpc>
          </a:pPr>
          <a:endParaRPr lang="en-US"/>
        </a:p>
      </dgm:t>
    </dgm:pt>
    <dgm:pt modelId="{01534A22-EB73-49DD-A5FC-D2C0BA9258EF}">
      <dgm:prSet custT="1"/>
      <dgm:spPr/>
      <dgm:t>
        <a:bodyPr/>
        <a:lstStyle/>
        <a:p>
          <a:pPr>
            <a:lnSpc>
              <a:spcPct val="100000"/>
            </a:lnSpc>
          </a:pPr>
          <a:r>
            <a:rPr lang="tr-TR" sz="1400" dirty="0"/>
            <a:t>Mevcut taşıtlar ihtiyaç analizleri ve tasarruf anlayışı çerçevesinde ivedilikle gözden geçirilecektir.</a:t>
          </a:r>
          <a:endParaRPr lang="en-US" sz="1400" dirty="0"/>
        </a:p>
      </dgm:t>
    </dgm:pt>
    <dgm:pt modelId="{751875CF-85A5-4090-9CE8-7B06BA3013D4}" type="parTrans" cxnId="{FFC616E7-E1E1-4221-8887-162D1D3D7DC2}">
      <dgm:prSet/>
      <dgm:spPr/>
      <dgm:t>
        <a:bodyPr/>
        <a:lstStyle/>
        <a:p>
          <a:endParaRPr lang="en-US"/>
        </a:p>
      </dgm:t>
    </dgm:pt>
    <dgm:pt modelId="{33831F6B-DFD3-4333-83E8-AB0819A79016}" type="sibTrans" cxnId="{FFC616E7-E1E1-4221-8887-162D1D3D7DC2}">
      <dgm:prSet/>
      <dgm:spPr/>
      <dgm:t>
        <a:bodyPr/>
        <a:lstStyle/>
        <a:p>
          <a:pPr>
            <a:lnSpc>
              <a:spcPct val="100000"/>
            </a:lnSpc>
          </a:pPr>
          <a:endParaRPr lang="en-US"/>
        </a:p>
      </dgm:t>
    </dgm:pt>
    <dgm:pt modelId="{8FB9CDD7-770C-44DC-83DD-B7BE96980BB7}">
      <dgm:prSet custT="1"/>
      <dgm:spPr/>
      <dgm:t>
        <a:bodyPr/>
        <a:lstStyle/>
        <a:p>
          <a:pPr>
            <a:lnSpc>
              <a:spcPct val="100000"/>
            </a:lnSpc>
          </a:pPr>
          <a:r>
            <a:rPr lang="tr-TR" sz="1400" dirty="0"/>
            <a:t>Ekonomik ömrünü tamamlamış taşıtlar tasfiye edilecek, ihtiyaç fazlası taşıtlar tasfiye edilmek ya da ihtiyacı olan  kurumlara  devredilmek üzere Hazine ve Maliye Bakanlığına bildirilecektir. </a:t>
          </a:r>
          <a:endParaRPr lang="en-US" sz="1400" dirty="0"/>
        </a:p>
      </dgm:t>
    </dgm:pt>
    <dgm:pt modelId="{8E9E8124-D28B-4D90-843F-F2374B3D5E43}" type="parTrans" cxnId="{0A59A4F7-8B00-4627-80CE-7A48069A5C0F}">
      <dgm:prSet/>
      <dgm:spPr/>
      <dgm:t>
        <a:bodyPr/>
        <a:lstStyle/>
        <a:p>
          <a:endParaRPr lang="en-US"/>
        </a:p>
      </dgm:t>
    </dgm:pt>
    <dgm:pt modelId="{2668C57D-D685-4F9F-9FE9-45AF8BBF7C3B}" type="sibTrans" cxnId="{0A59A4F7-8B00-4627-80CE-7A48069A5C0F}">
      <dgm:prSet/>
      <dgm:spPr/>
      <dgm:t>
        <a:bodyPr/>
        <a:lstStyle/>
        <a:p>
          <a:pPr>
            <a:lnSpc>
              <a:spcPct val="100000"/>
            </a:lnSpc>
          </a:pPr>
          <a:endParaRPr lang="en-US"/>
        </a:p>
      </dgm:t>
    </dgm:pt>
    <dgm:pt modelId="{78DC954B-2155-4D30-AD34-EA4EAE071D5F}">
      <dgm:prSet custT="1"/>
      <dgm:spPr/>
      <dgm:t>
        <a:bodyPr/>
        <a:lstStyle/>
        <a:p>
          <a:pPr>
            <a:lnSpc>
              <a:spcPct val="100000"/>
            </a:lnSpc>
          </a:pPr>
          <a:r>
            <a:rPr lang="tr-TR" sz="1400" dirty="0"/>
            <a:t>Kullanımdaki taşıtların tasfiye edilmesi kaydıyla kamu alım garantisi kapsamında ilgili mevzuatına göre </a:t>
          </a:r>
          <a:r>
            <a:rPr lang="tr-TR" sz="1400" b="1" dirty="0"/>
            <a:t>elektrikli taşıt satın alınabilecektir.</a:t>
          </a:r>
          <a:r>
            <a:rPr lang="tr-TR" sz="1400" b="0" dirty="0"/>
            <a:t>(</a:t>
          </a:r>
          <a:r>
            <a:rPr lang="tr-TR" sz="1400" dirty="0"/>
            <a:t>Kamu taşıtlarının yerli ve elektrikli taşıtlara dönüştürülmesi amacıyla)</a:t>
          </a:r>
          <a:endParaRPr lang="en-US" sz="1400" dirty="0"/>
        </a:p>
      </dgm:t>
    </dgm:pt>
    <dgm:pt modelId="{97DA298F-02D5-4EB8-8BAD-4DB1A5C04EB2}" type="parTrans" cxnId="{4E89A44A-16DD-4FC3-BD9E-B0CD92F11831}">
      <dgm:prSet/>
      <dgm:spPr/>
      <dgm:t>
        <a:bodyPr/>
        <a:lstStyle/>
        <a:p>
          <a:endParaRPr lang="en-US"/>
        </a:p>
      </dgm:t>
    </dgm:pt>
    <dgm:pt modelId="{1093F5D2-7D75-4F07-9F9A-F8688AF36EC3}" type="sibTrans" cxnId="{4E89A44A-16DD-4FC3-BD9E-B0CD92F11831}">
      <dgm:prSet/>
      <dgm:spPr/>
      <dgm:t>
        <a:bodyPr/>
        <a:lstStyle/>
        <a:p>
          <a:pPr>
            <a:lnSpc>
              <a:spcPct val="100000"/>
            </a:lnSpc>
          </a:pPr>
          <a:endParaRPr lang="en-US"/>
        </a:p>
      </dgm:t>
    </dgm:pt>
    <dgm:pt modelId="{601D7D03-5C1B-4886-B487-DCAF5E0197F6}">
      <dgm:prSet custT="1"/>
      <dgm:spPr/>
      <dgm:t>
        <a:bodyPr/>
        <a:lstStyle/>
        <a:p>
          <a:pPr>
            <a:lnSpc>
              <a:spcPct val="100000"/>
            </a:lnSpc>
          </a:pPr>
          <a:r>
            <a:rPr lang="tr-TR" sz="1400" dirty="0"/>
            <a:t>Hizmet alımı suretiyle kullanılan MEVCUT TAŞITLAR sözleşme süresi sonunda </a:t>
          </a:r>
          <a:r>
            <a:rPr lang="tr-TR" sz="1400" b="1" dirty="0"/>
            <a:t>izin alınmadan yeniden kiralanmayacaktır. </a:t>
          </a:r>
          <a:endParaRPr lang="en-US" sz="1400" dirty="0"/>
        </a:p>
      </dgm:t>
    </dgm:pt>
    <dgm:pt modelId="{5F99A483-8AF8-4AC7-9D6A-44BEC6C112C9}" type="parTrans" cxnId="{893A01B6-D808-49DC-93B1-BAE91C085659}">
      <dgm:prSet/>
      <dgm:spPr/>
      <dgm:t>
        <a:bodyPr/>
        <a:lstStyle/>
        <a:p>
          <a:endParaRPr lang="en-US"/>
        </a:p>
      </dgm:t>
    </dgm:pt>
    <dgm:pt modelId="{791D2C4F-6AA6-4514-90C7-05BC57458DB2}" type="sibTrans" cxnId="{893A01B6-D808-49DC-93B1-BAE91C085659}">
      <dgm:prSet/>
      <dgm:spPr/>
      <dgm:t>
        <a:bodyPr/>
        <a:lstStyle/>
        <a:p>
          <a:endParaRPr lang="en-US"/>
        </a:p>
      </dgm:t>
    </dgm:pt>
    <dgm:pt modelId="{D5B37631-7A68-4D2F-ADAB-1765C21C8652}" type="pres">
      <dgm:prSet presAssocID="{740E4BED-56B1-43EB-9DED-6E05431A6137}" presName="root" presStyleCnt="0">
        <dgm:presLayoutVars>
          <dgm:dir/>
          <dgm:resizeHandles val="exact"/>
        </dgm:presLayoutVars>
      </dgm:prSet>
      <dgm:spPr/>
    </dgm:pt>
    <dgm:pt modelId="{C04B0FD8-DB8F-4207-8ACF-96524DEA0014}" type="pres">
      <dgm:prSet presAssocID="{740E4BED-56B1-43EB-9DED-6E05431A6137}" presName="container" presStyleCnt="0">
        <dgm:presLayoutVars>
          <dgm:dir/>
          <dgm:resizeHandles val="exact"/>
        </dgm:presLayoutVars>
      </dgm:prSet>
      <dgm:spPr/>
    </dgm:pt>
    <dgm:pt modelId="{3F1D12A6-E791-4F9E-B4E3-DCDB208C9298}" type="pres">
      <dgm:prSet presAssocID="{281BB90E-761E-4C25-BE85-89C85D09A119}" presName="compNode" presStyleCnt="0"/>
      <dgm:spPr/>
    </dgm:pt>
    <dgm:pt modelId="{E235710F-08D9-44C3-8D16-7074B7ADB7AA}" type="pres">
      <dgm:prSet presAssocID="{281BB90E-761E-4C25-BE85-89C85D09A119}" presName="iconBgRect" presStyleLbl="bgShp" presStyleIdx="0" presStyleCnt="5"/>
      <dgm:spPr/>
    </dgm:pt>
    <dgm:pt modelId="{306B8C37-F0A7-484C-ABEF-17B719FE89B3}" type="pres">
      <dgm:prSet presAssocID="{281BB90E-761E-4C25-BE85-89C85D09A119}"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Eğit"/>
        </a:ext>
      </dgm:extLst>
    </dgm:pt>
    <dgm:pt modelId="{CA5DD66B-DAD4-45FE-9E30-707662DB084D}" type="pres">
      <dgm:prSet presAssocID="{281BB90E-761E-4C25-BE85-89C85D09A119}" presName="spaceRect" presStyleCnt="0"/>
      <dgm:spPr/>
    </dgm:pt>
    <dgm:pt modelId="{6F4CA94E-3668-46BD-A630-B1AFC3441190}" type="pres">
      <dgm:prSet presAssocID="{281BB90E-761E-4C25-BE85-89C85D09A119}" presName="textRect" presStyleLbl="revTx" presStyleIdx="0" presStyleCnt="5">
        <dgm:presLayoutVars>
          <dgm:chMax val="1"/>
          <dgm:chPref val="1"/>
        </dgm:presLayoutVars>
      </dgm:prSet>
      <dgm:spPr/>
    </dgm:pt>
    <dgm:pt modelId="{7E63F6C8-AA8B-4A8A-B619-AD589B517B52}" type="pres">
      <dgm:prSet presAssocID="{3FC9F9A6-7E77-4A88-81D8-1C355A8A0D00}" presName="sibTrans" presStyleLbl="sibTrans2D1" presStyleIdx="0" presStyleCnt="0"/>
      <dgm:spPr/>
    </dgm:pt>
    <dgm:pt modelId="{5F96C16A-6817-4F52-96F4-D59B48F08760}" type="pres">
      <dgm:prSet presAssocID="{01534A22-EB73-49DD-A5FC-D2C0BA9258EF}" presName="compNode" presStyleCnt="0"/>
      <dgm:spPr/>
    </dgm:pt>
    <dgm:pt modelId="{02DC5CD9-A6AD-4AE9-9B65-0E1068E7E071}" type="pres">
      <dgm:prSet presAssocID="{01534A22-EB73-49DD-A5FC-D2C0BA9258EF}" presName="iconBgRect" presStyleLbl="bgShp" presStyleIdx="1" presStyleCnt="5"/>
      <dgm:spPr/>
    </dgm:pt>
    <dgm:pt modelId="{5E56ED86-BCE1-49ED-B7D6-D78B0F16B1BD}" type="pres">
      <dgm:prSet presAssocID="{01534A22-EB73-49DD-A5FC-D2C0BA9258EF}"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Onay işareti"/>
        </a:ext>
      </dgm:extLst>
    </dgm:pt>
    <dgm:pt modelId="{AF53F85F-50B1-4809-8E76-D7B470AD72C6}" type="pres">
      <dgm:prSet presAssocID="{01534A22-EB73-49DD-A5FC-D2C0BA9258EF}" presName="spaceRect" presStyleCnt="0"/>
      <dgm:spPr/>
    </dgm:pt>
    <dgm:pt modelId="{A6755FBC-A708-42D0-BCCF-AEF6ABB8C6C9}" type="pres">
      <dgm:prSet presAssocID="{01534A22-EB73-49DD-A5FC-D2C0BA9258EF}" presName="textRect" presStyleLbl="revTx" presStyleIdx="1" presStyleCnt="5">
        <dgm:presLayoutVars>
          <dgm:chMax val="1"/>
          <dgm:chPref val="1"/>
        </dgm:presLayoutVars>
      </dgm:prSet>
      <dgm:spPr/>
    </dgm:pt>
    <dgm:pt modelId="{95C3068A-AA3F-4B48-877D-189D7B2136BA}" type="pres">
      <dgm:prSet presAssocID="{33831F6B-DFD3-4333-83E8-AB0819A79016}" presName="sibTrans" presStyleLbl="sibTrans2D1" presStyleIdx="0" presStyleCnt="0"/>
      <dgm:spPr/>
    </dgm:pt>
    <dgm:pt modelId="{0B17BE2A-7F94-422C-BEED-8DD288009AEC}" type="pres">
      <dgm:prSet presAssocID="{8FB9CDD7-770C-44DC-83DD-B7BE96980BB7}" presName="compNode" presStyleCnt="0"/>
      <dgm:spPr/>
    </dgm:pt>
    <dgm:pt modelId="{1C749895-3B6E-4F9C-BE32-B01CA72A2CA4}" type="pres">
      <dgm:prSet presAssocID="{8FB9CDD7-770C-44DC-83DD-B7BE96980BB7}" presName="iconBgRect" presStyleLbl="bgShp" presStyleIdx="2" presStyleCnt="5"/>
      <dgm:spPr/>
    </dgm:pt>
    <dgm:pt modelId="{C19669DF-1F88-437F-83EB-B1264C4C6195}" type="pres">
      <dgm:prSet presAssocID="{8FB9CDD7-770C-44DC-83DD-B7BE96980BB7}"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Madeni paralar"/>
        </a:ext>
      </dgm:extLst>
    </dgm:pt>
    <dgm:pt modelId="{76D3ADB2-072D-4DF9-948E-22961630A101}" type="pres">
      <dgm:prSet presAssocID="{8FB9CDD7-770C-44DC-83DD-B7BE96980BB7}" presName="spaceRect" presStyleCnt="0"/>
      <dgm:spPr/>
    </dgm:pt>
    <dgm:pt modelId="{7F55A50D-EBAA-4445-BAB5-02E9DBD87133}" type="pres">
      <dgm:prSet presAssocID="{8FB9CDD7-770C-44DC-83DD-B7BE96980BB7}" presName="textRect" presStyleLbl="revTx" presStyleIdx="2" presStyleCnt="5">
        <dgm:presLayoutVars>
          <dgm:chMax val="1"/>
          <dgm:chPref val="1"/>
        </dgm:presLayoutVars>
      </dgm:prSet>
      <dgm:spPr/>
    </dgm:pt>
    <dgm:pt modelId="{067F0BA7-53B6-4266-9792-845F15A61643}" type="pres">
      <dgm:prSet presAssocID="{2668C57D-D685-4F9F-9FE9-45AF8BBF7C3B}" presName="sibTrans" presStyleLbl="sibTrans2D1" presStyleIdx="0" presStyleCnt="0"/>
      <dgm:spPr/>
    </dgm:pt>
    <dgm:pt modelId="{AC8652A0-6450-45DB-B36B-7BC450488815}" type="pres">
      <dgm:prSet presAssocID="{78DC954B-2155-4D30-AD34-EA4EAE071D5F}" presName="compNode" presStyleCnt="0"/>
      <dgm:spPr/>
    </dgm:pt>
    <dgm:pt modelId="{0AB6D0E2-0EDC-4911-B43D-B7E07DD6450C}" type="pres">
      <dgm:prSet presAssocID="{78DC954B-2155-4D30-AD34-EA4EAE071D5F}" presName="iconBgRect" presStyleLbl="bgShp" presStyleIdx="3" presStyleCnt="5"/>
      <dgm:spPr/>
    </dgm:pt>
    <dgm:pt modelId="{56D889C9-4623-4E7D-A736-A8F1902B0C91}" type="pres">
      <dgm:prSet presAssocID="{78DC954B-2155-4D30-AD34-EA4EAE071D5F}"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Para"/>
        </a:ext>
      </dgm:extLst>
    </dgm:pt>
    <dgm:pt modelId="{1C36D2D8-8A64-455A-BC71-A7231A58B93C}" type="pres">
      <dgm:prSet presAssocID="{78DC954B-2155-4D30-AD34-EA4EAE071D5F}" presName="spaceRect" presStyleCnt="0"/>
      <dgm:spPr/>
    </dgm:pt>
    <dgm:pt modelId="{376B72D9-DF7D-4A84-8027-952777765EC9}" type="pres">
      <dgm:prSet presAssocID="{78DC954B-2155-4D30-AD34-EA4EAE071D5F}" presName="textRect" presStyleLbl="revTx" presStyleIdx="3" presStyleCnt="5">
        <dgm:presLayoutVars>
          <dgm:chMax val="1"/>
          <dgm:chPref val="1"/>
        </dgm:presLayoutVars>
      </dgm:prSet>
      <dgm:spPr/>
    </dgm:pt>
    <dgm:pt modelId="{7E8AA598-88D0-4E49-8EE4-C5F3497805E1}" type="pres">
      <dgm:prSet presAssocID="{1093F5D2-7D75-4F07-9F9A-F8688AF36EC3}" presName="sibTrans" presStyleLbl="sibTrans2D1" presStyleIdx="0" presStyleCnt="0"/>
      <dgm:spPr/>
    </dgm:pt>
    <dgm:pt modelId="{53C89CCD-190F-4D3C-B6A7-61390E14EB7D}" type="pres">
      <dgm:prSet presAssocID="{601D7D03-5C1B-4886-B487-DCAF5E0197F6}" presName="compNode" presStyleCnt="0"/>
      <dgm:spPr/>
    </dgm:pt>
    <dgm:pt modelId="{48D35878-A445-4ED1-87BF-E307F9C8D428}" type="pres">
      <dgm:prSet presAssocID="{601D7D03-5C1B-4886-B487-DCAF5E0197F6}" presName="iconBgRect" presStyleLbl="bgShp" presStyleIdx="4" presStyleCnt="5"/>
      <dgm:spPr/>
    </dgm:pt>
    <dgm:pt modelId="{C27BCD8D-B209-4054-846F-41D126EE9D98}" type="pres">
      <dgm:prSet presAssocID="{601D7D03-5C1B-4886-B487-DCAF5E0197F6}"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dgm:spPr>
      <dgm:extLst>
        <a:ext uri="{E40237B7-FDA0-4F09-8148-C483321AD2D9}">
          <dgm14:cNvPr xmlns:dgm14="http://schemas.microsoft.com/office/drawing/2010/diagram" id="0" name="" descr="Tokalaşma"/>
        </a:ext>
      </dgm:extLst>
    </dgm:pt>
    <dgm:pt modelId="{5CB73DC4-465B-48FC-92F1-F6000C071829}" type="pres">
      <dgm:prSet presAssocID="{601D7D03-5C1B-4886-B487-DCAF5E0197F6}" presName="spaceRect" presStyleCnt="0"/>
      <dgm:spPr/>
    </dgm:pt>
    <dgm:pt modelId="{9BD0D05B-485E-42C6-B7E4-4BBF29D15696}" type="pres">
      <dgm:prSet presAssocID="{601D7D03-5C1B-4886-B487-DCAF5E0197F6}" presName="textRect" presStyleLbl="revTx" presStyleIdx="4" presStyleCnt="5">
        <dgm:presLayoutVars>
          <dgm:chMax val="1"/>
          <dgm:chPref val="1"/>
        </dgm:presLayoutVars>
      </dgm:prSet>
      <dgm:spPr/>
    </dgm:pt>
  </dgm:ptLst>
  <dgm:cxnLst>
    <dgm:cxn modelId="{9A2CA806-BF93-44AB-ABA9-1C3B9CBE5B4C}" type="presOf" srcId="{3FC9F9A6-7E77-4A88-81D8-1C355A8A0D00}" destId="{7E63F6C8-AA8B-4A8A-B619-AD589B517B52}" srcOrd="0" destOrd="0" presId="urn:microsoft.com/office/officeart/2018/2/layout/IconCircleList"/>
    <dgm:cxn modelId="{6C990C14-B87E-434E-9B76-3F8D30984579}" type="presOf" srcId="{1093F5D2-7D75-4F07-9F9A-F8688AF36EC3}" destId="{7E8AA598-88D0-4E49-8EE4-C5F3497805E1}" srcOrd="0" destOrd="0" presId="urn:microsoft.com/office/officeart/2018/2/layout/IconCircleList"/>
    <dgm:cxn modelId="{2BB3C119-8B3B-4101-A6AD-CB1A6C8CA087}" type="presOf" srcId="{33831F6B-DFD3-4333-83E8-AB0819A79016}" destId="{95C3068A-AA3F-4B48-877D-189D7B2136BA}" srcOrd="0" destOrd="0" presId="urn:microsoft.com/office/officeart/2018/2/layout/IconCircleList"/>
    <dgm:cxn modelId="{7D297F27-8015-474F-81DB-D9DA34A59D97}" type="presOf" srcId="{2668C57D-D685-4F9F-9FE9-45AF8BBF7C3B}" destId="{067F0BA7-53B6-4266-9792-845F15A61643}" srcOrd="0" destOrd="0" presId="urn:microsoft.com/office/officeart/2018/2/layout/IconCircleList"/>
    <dgm:cxn modelId="{69B26028-85D6-41E1-91F8-7948746CE77C}" type="presOf" srcId="{01534A22-EB73-49DD-A5FC-D2C0BA9258EF}" destId="{A6755FBC-A708-42D0-BCCF-AEF6ABB8C6C9}" srcOrd="0" destOrd="0" presId="urn:microsoft.com/office/officeart/2018/2/layout/IconCircleList"/>
    <dgm:cxn modelId="{FBC5602A-6A5F-41E6-A7C6-57AC29DA53E1}" type="presOf" srcId="{740E4BED-56B1-43EB-9DED-6E05431A6137}" destId="{D5B37631-7A68-4D2F-ADAB-1765C21C8652}" srcOrd="0" destOrd="0" presId="urn:microsoft.com/office/officeart/2018/2/layout/IconCircleList"/>
    <dgm:cxn modelId="{2F376B48-641F-4299-B08C-048E543012E4}" type="presOf" srcId="{601D7D03-5C1B-4886-B487-DCAF5E0197F6}" destId="{9BD0D05B-485E-42C6-B7E4-4BBF29D15696}" srcOrd="0" destOrd="0" presId="urn:microsoft.com/office/officeart/2018/2/layout/IconCircleList"/>
    <dgm:cxn modelId="{4E89A44A-16DD-4FC3-BD9E-B0CD92F11831}" srcId="{740E4BED-56B1-43EB-9DED-6E05431A6137}" destId="{78DC954B-2155-4D30-AD34-EA4EAE071D5F}" srcOrd="3" destOrd="0" parTransId="{97DA298F-02D5-4EB8-8BAD-4DB1A5C04EB2}" sibTransId="{1093F5D2-7D75-4F07-9F9A-F8688AF36EC3}"/>
    <dgm:cxn modelId="{DEE7FD53-51F6-454B-8D02-3C7C3C1F554F}" type="presOf" srcId="{78DC954B-2155-4D30-AD34-EA4EAE071D5F}" destId="{376B72D9-DF7D-4A84-8027-952777765EC9}" srcOrd="0" destOrd="0" presId="urn:microsoft.com/office/officeart/2018/2/layout/IconCircleList"/>
    <dgm:cxn modelId="{A91DD896-2D20-414F-A9C7-61B8BF84C32E}" srcId="{740E4BED-56B1-43EB-9DED-6E05431A6137}" destId="{281BB90E-761E-4C25-BE85-89C85D09A119}" srcOrd="0" destOrd="0" parTransId="{CC1BE9BB-BB32-425D-9ED7-AD05B040175A}" sibTransId="{3FC9F9A6-7E77-4A88-81D8-1C355A8A0D00}"/>
    <dgm:cxn modelId="{9A82DBB1-045D-49BF-92B9-B2151748DBDD}" type="presOf" srcId="{8FB9CDD7-770C-44DC-83DD-B7BE96980BB7}" destId="{7F55A50D-EBAA-4445-BAB5-02E9DBD87133}" srcOrd="0" destOrd="0" presId="urn:microsoft.com/office/officeart/2018/2/layout/IconCircleList"/>
    <dgm:cxn modelId="{893A01B6-D808-49DC-93B1-BAE91C085659}" srcId="{740E4BED-56B1-43EB-9DED-6E05431A6137}" destId="{601D7D03-5C1B-4886-B487-DCAF5E0197F6}" srcOrd="4" destOrd="0" parTransId="{5F99A483-8AF8-4AC7-9D6A-44BEC6C112C9}" sibTransId="{791D2C4F-6AA6-4514-90C7-05BC57458DB2}"/>
    <dgm:cxn modelId="{FFC616E7-E1E1-4221-8887-162D1D3D7DC2}" srcId="{740E4BED-56B1-43EB-9DED-6E05431A6137}" destId="{01534A22-EB73-49DD-A5FC-D2C0BA9258EF}" srcOrd="1" destOrd="0" parTransId="{751875CF-85A5-4090-9CE8-7B06BA3013D4}" sibTransId="{33831F6B-DFD3-4333-83E8-AB0819A79016}"/>
    <dgm:cxn modelId="{0A59A4F7-8B00-4627-80CE-7A48069A5C0F}" srcId="{740E4BED-56B1-43EB-9DED-6E05431A6137}" destId="{8FB9CDD7-770C-44DC-83DD-B7BE96980BB7}" srcOrd="2" destOrd="0" parTransId="{8E9E8124-D28B-4D90-843F-F2374B3D5E43}" sibTransId="{2668C57D-D685-4F9F-9FE9-45AF8BBF7C3B}"/>
    <dgm:cxn modelId="{FC80CEFF-324E-450D-90A6-22E5995BE82E}" type="presOf" srcId="{281BB90E-761E-4C25-BE85-89C85D09A119}" destId="{6F4CA94E-3668-46BD-A630-B1AFC3441190}" srcOrd="0" destOrd="0" presId="urn:microsoft.com/office/officeart/2018/2/layout/IconCircleList"/>
    <dgm:cxn modelId="{75A63255-D916-4FDA-BB01-3D972BB9FD76}" type="presParOf" srcId="{D5B37631-7A68-4D2F-ADAB-1765C21C8652}" destId="{C04B0FD8-DB8F-4207-8ACF-96524DEA0014}" srcOrd="0" destOrd="0" presId="urn:microsoft.com/office/officeart/2018/2/layout/IconCircleList"/>
    <dgm:cxn modelId="{BEDF69AE-E26D-4180-AEB0-977926807BFC}" type="presParOf" srcId="{C04B0FD8-DB8F-4207-8ACF-96524DEA0014}" destId="{3F1D12A6-E791-4F9E-B4E3-DCDB208C9298}" srcOrd="0" destOrd="0" presId="urn:microsoft.com/office/officeart/2018/2/layout/IconCircleList"/>
    <dgm:cxn modelId="{2205B6F7-3759-4C17-9722-13CD8FF1835C}" type="presParOf" srcId="{3F1D12A6-E791-4F9E-B4E3-DCDB208C9298}" destId="{E235710F-08D9-44C3-8D16-7074B7ADB7AA}" srcOrd="0" destOrd="0" presId="urn:microsoft.com/office/officeart/2018/2/layout/IconCircleList"/>
    <dgm:cxn modelId="{7F56F2E4-E52E-4E94-BE67-0EA71EE1FA6F}" type="presParOf" srcId="{3F1D12A6-E791-4F9E-B4E3-DCDB208C9298}" destId="{306B8C37-F0A7-484C-ABEF-17B719FE89B3}" srcOrd="1" destOrd="0" presId="urn:microsoft.com/office/officeart/2018/2/layout/IconCircleList"/>
    <dgm:cxn modelId="{98DA164A-F4DC-4710-9059-96841A851198}" type="presParOf" srcId="{3F1D12A6-E791-4F9E-B4E3-DCDB208C9298}" destId="{CA5DD66B-DAD4-45FE-9E30-707662DB084D}" srcOrd="2" destOrd="0" presId="urn:microsoft.com/office/officeart/2018/2/layout/IconCircleList"/>
    <dgm:cxn modelId="{3010D12C-D6BB-4E1E-8C71-4FCCB4113EF3}" type="presParOf" srcId="{3F1D12A6-E791-4F9E-B4E3-DCDB208C9298}" destId="{6F4CA94E-3668-46BD-A630-B1AFC3441190}" srcOrd="3" destOrd="0" presId="urn:microsoft.com/office/officeart/2018/2/layout/IconCircleList"/>
    <dgm:cxn modelId="{B05D3078-4032-4D9C-B09B-73ACB4455E4E}" type="presParOf" srcId="{C04B0FD8-DB8F-4207-8ACF-96524DEA0014}" destId="{7E63F6C8-AA8B-4A8A-B619-AD589B517B52}" srcOrd="1" destOrd="0" presId="urn:microsoft.com/office/officeart/2018/2/layout/IconCircleList"/>
    <dgm:cxn modelId="{C4832248-5C88-4E70-BD52-657C0B74C498}" type="presParOf" srcId="{C04B0FD8-DB8F-4207-8ACF-96524DEA0014}" destId="{5F96C16A-6817-4F52-96F4-D59B48F08760}" srcOrd="2" destOrd="0" presId="urn:microsoft.com/office/officeart/2018/2/layout/IconCircleList"/>
    <dgm:cxn modelId="{204C0D02-A97E-41B9-BB86-64833105CBDD}" type="presParOf" srcId="{5F96C16A-6817-4F52-96F4-D59B48F08760}" destId="{02DC5CD9-A6AD-4AE9-9B65-0E1068E7E071}" srcOrd="0" destOrd="0" presId="urn:microsoft.com/office/officeart/2018/2/layout/IconCircleList"/>
    <dgm:cxn modelId="{9F4712EB-AB34-41A1-A91D-376DAC6CA0EA}" type="presParOf" srcId="{5F96C16A-6817-4F52-96F4-D59B48F08760}" destId="{5E56ED86-BCE1-49ED-B7D6-D78B0F16B1BD}" srcOrd="1" destOrd="0" presId="urn:microsoft.com/office/officeart/2018/2/layout/IconCircleList"/>
    <dgm:cxn modelId="{67422820-9513-4ECC-9D94-D9527B5DF9A6}" type="presParOf" srcId="{5F96C16A-6817-4F52-96F4-D59B48F08760}" destId="{AF53F85F-50B1-4809-8E76-D7B470AD72C6}" srcOrd="2" destOrd="0" presId="urn:microsoft.com/office/officeart/2018/2/layout/IconCircleList"/>
    <dgm:cxn modelId="{CBC4A67D-E9A2-4E35-BCD8-709324AF8BD7}" type="presParOf" srcId="{5F96C16A-6817-4F52-96F4-D59B48F08760}" destId="{A6755FBC-A708-42D0-BCCF-AEF6ABB8C6C9}" srcOrd="3" destOrd="0" presId="urn:microsoft.com/office/officeart/2018/2/layout/IconCircleList"/>
    <dgm:cxn modelId="{18CC6D51-3E71-4233-8744-F7564C2CBFA0}" type="presParOf" srcId="{C04B0FD8-DB8F-4207-8ACF-96524DEA0014}" destId="{95C3068A-AA3F-4B48-877D-189D7B2136BA}" srcOrd="3" destOrd="0" presId="urn:microsoft.com/office/officeart/2018/2/layout/IconCircleList"/>
    <dgm:cxn modelId="{51A42EA7-A63C-46C1-9CD4-B6DA2AC3D456}" type="presParOf" srcId="{C04B0FD8-DB8F-4207-8ACF-96524DEA0014}" destId="{0B17BE2A-7F94-422C-BEED-8DD288009AEC}" srcOrd="4" destOrd="0" presId="urn:microsoft.com/office/officeart/2018/2/layout/IconCircleList"/>
    <dgm:cxn modelId="{E527FF1D-14B5-485F-8A47-3C638731D74C}" type="presParOf" srcId="{0B17BE2A-7F94-422C-BEED-8DD288009AEC}" destId="{1C749895-3B6E-4F9C-BE32-B01CA72A2CA4}" srcOrd="0" destOrd="0" presId="urn:microsoft.com/office/officeart/2018/2/layout/IconCircleList"/>
    <dgm:cxn modelId="{4255C462-C4BC-416C-8FFC-1BB893B0E482}" type="presParOf" srcId="{0B17BE2A-7F94-422C-BEED-8DD288009AEC}" destId="{C19669DF-1F88-437F-83EB-B1264C4C6195}" srcOrd="1" destOrd="0" presId="urn:microsoft.com/office/officeart/2018/2/layout/IconCircleList"/>
    <dgm:cxn modelId="{61443A14-C1BA-4FBD-8155-635484A4635A}" type="presParOf" srcId="{0B17BE2A-7F94-422C-BEED-8DD288009AEC}" destId="{76D3ADB2-072D-4DF9-948E-22961630A101}" srcOrd="2" destOrd="0" presId="urn:microsoft.com/office/officeart/2018/2/layout/IconCircleList"/>
    <dgm:cxn modelId="{A9617DD9-EAE6-4007-8CCC-BC36B9A28F3A}" type="presParOf" srcId="{0B17BE2A-7F94-422C-BEED-8DD288009AEC}" destId="{7F55A50D-EBAA-4445-BAB5-02E9DBD87133}" srcOrd="3" destOrd="0" presId="urn:microsoft.com/office/officeart/2018/2/layout/IconCircleList"/>
    <dgm:cxn modelId="{1D4E54B5-0801-427A-996C-BEA125AED83B}" type="presParOf" srcId="{C04B0FD8-DB8F-4207-8ACF-96524DEA0014}" destId="{067F0BA7-53B6-4266-9792-845F15A61643}" srcOrd="5" destOrd="0" presId="urn:microsoft.com/office/officeart/2018/2/layout/IconCircleList"/>
    <dgm:cxn modelId="{F23423E2-5508-4CAA-9F21-7A24A083C82B}" type="presParOf" srcId="{C04B0FD8-DB8F-4207-8ACF-96524DEA0014}" destId="{AC8652A0-6450-45DB-B36B-7BC450488815}" srcOrd="6" destOrd="0" presId="urn:microsoft.com/office/officeart/2018/2/layout/IconCircleList"/>
    <dgm:cxn modelId="{78453DB2-B112-43BC-9EFD-97CFEB7994AB}" type="presParOf" srcId="{AC8652A0-6450-45DB-B36B-7BC450488815}" destId="{0AB6D0E2-0EDC-4911-B43D-B7E07DD6450C}" srcOrd="0" destOrd="0" presId="urn:microsoft.com/office/officeart/2018/2/layout/IconCircleList"/>
    <dgm:cxn modelId="{86E279A7-8A8A-4488-8E6A-EB72DC1AD17D}" type="presParOf" srcId="{AC8652A0-6450-45DB-B36B-7BC450488815}" destId="{56D889C9-4623-4E7D-A736-A8F1902B0C91}" srcOrd="1" destOrd="0" presId="urn:microsoft.com/office/officeart/2018/2/layout/IconCircleList"/>
    <dgm:cxn modelId="{F4A7E28F-8D47-4371-B775-5C86C635C9AE}" type="presParOf" srcId="{AC8652A0-6450-45DB-B36B-7BC450488815}" destId="{1C36D2D8-8A64-455A-BC71-A7231A58B93C}" srcOrd="2" destOrd="0" presId="urn:microsoft.com/office/officeart/2018/2/layout/IconCircleList"/>
    <dgm:cxn modelId="{E9313E6F-BCE0-480C-94BE-31AA7A7C24CB}" type="presParOf" srcId="{AC8652A0-6450-45DB-B36B-7BC450488815}" destId="{376B72D9-DF7D-4A84-8027-952777765EC9}" srcOrd="3" destOrd="0" presId="urn:microsoft.com/office/officeart/2018/2/layout/IconCircleList"/>
    <dgm:cxn modelId="{7A1FB3C8-2768-44A1-8334-57F289C981A2}" type="presParOf" srcId="{C04B0FD8-DB8F-4207-8ACF-96524DEA0014}" destId="{7E8AA598-88D0-4E49-8EE4-C5F3497805E1}" srcOrd="7" destOrd="0" presId="urn:microsoft.com/office/officeart/2018/2/layout/IconCircleList"/>
    <dgm:cxn modelId="{C9D424A6-5FEF-4FC5-A3A5-5F8C25033DDC}" type="presParOf" srcId="{C04B0FD8-DB8F-4207-8ACF-96524DEA0014}" destId="{53C89CCD-190F-4D3C-B6A7-61390E14EB7D}" srcOrd="8" destOrd="0" presId="urn:microsoft.com/office/officeart/2018/2/layout/IconCircleList"/>
    <dgm:cxn modelId="{9E335335-B4FA-4F8D-939F-6EA4EC6BE0B1}" type="presParOf" srcId="{53C89CCD-190F-4D3C-B6A7-61390E14EB7D}" destId="{48D35878-A445-4ED1-87BF-E307F9C8D428}" srcOrd="0" destOrd="0" presId="urn:microsoft.com/office/officeart/2018/2/layout/IconCircleList"/>
    <dgm:cxn modelId="{FB1C1890-87DD-41CE-85A5-5D9D3273A825}" type="presParOf" srcId="{53C89CCD-190F-4D3C-B6A7-61390E14EB7D}" destId="{C27BCD8D-B209-4054-846F-41D126EE9D98}" srcOrd="1" destOrd="0" presId="urn:microsoft.com/office/officeart/2018/2/layout/IconCircleList"/>
    <dgm:cxn modelId="{DD657D40-A054-450F-B1B3-4A2A6FABA8F6}" type="presParOf" srcId="{53C89CCD-190F-4D3C-B6A7-61390E14EB7D}" destId="{5CB73DC4-465B-48FC-92F1-F6000C071829}" srcOrd="2" destOrd="0" presId="urn:microsoft.com/office/officeart/2018/2/layout/IconCircleList"/>
    <dgm:cxn modelId="{55B2F297-C85F-4165-8587-C9F9F59A14BA}" type="presParOf" srcId="{53C89CCD-190F-4D3C-B6A7-61390E14EB7D}" destId="{9BD0D05B-485E-42C6-B7E4-4BBF29D15696}"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CB0A1D2-ECAF-46AA-923B-0E3019CCCF70}"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40D88A03-1E8B-4226-B465-95ABB85BF6D1}">
      <dgm:prSet/>
      <dgm:spPr/>
      <dgm:t>
        <a:bodyPr/>
        <a:lstStyle/>
        <a:p>
          <a:pPr algn="just"/>
          <a:r>
            <a:rPr lang="tr-TR" b="1" dirty="0"/>
            <a:t>- İlgili mevzuatında belirtilen makam ve hizmetler hariç olmak üzere, hibe dahil her ne şekilde olursa olsun YABANCI MENŞELİ TAŞIT </a:t>
          </a:r>
          <a:r>
            <a:rPr lang="tr-TR" b="1" u="sng" dirty="0"/>
            <a:t>kullanılmayacaktır. </a:t>
          </a:r>
          <a:endParaRPr lang="en-US" b="1" dirty="0"/>
        </a:p>
      </dgm:t>
    </dgm:pt>
    <dgm:pt modelId="{CE29C6A6-20CD-4B46-B6CC-964A6CCE39D4}" type="parTrans" cxnId="{46FF619C-2148-4AE5-9C89-D1586DEF5B15}">
      <dgm:prSet/>
      <dgm:spPr/>
      <dgm:t>
        <a:bodyPr/>
        <a:lstStyle/>
        <a:p>
          <a:endParaRPr lang="en-US"/>
        </a:p>
      </dgm:t>
    </dgm:pt>
    <dgm:pt modelId="{E1F3EF88-9CC3-4277-93D9-F26ECFC1025D}" type="sibTrans" cxnId="{46FF619C-2148-4AE5-9C89-D1586DEF5B15}">
      <dgm:prSet/>
      <dgm:spPr/>
      <dgm:t>
        <a:bodyPr/>
        <a:lstStyle/>
        <a:p>
          <a:endParaRPr lang="en-US"/>
        </a:p>
      </dgm:t>
    </dgm:pt>
    <dgm:pt modelId="{1665CDF7-D84B-4CC2-9FAF-093DE8673887}">
      <dgm:prSet/>
      <dgm:spPr/>
      <dgm:t>
        <a:bodyPr/>
        <a:lstStyle/>
        <a:p>
          <a:pPr algn="just"/>
          <a:r>
            <a:rPr lang="tr-TR" dirty="0"/>
            <a:t>-</a:t>
          </a:r>
          <a:r>
            <a:rPr lang="tr-TR" b="1" dirty="0"/>
            <a:t>II sayılı cetvel kapsamında (Üniversitemiz Rektörü) hizmeti amacıyla tahsis edilen taşıtlar dışında hiçbir makama taşıt tahsis edilmeyecektir.</a:t>
          </a:r>
          <a:endParaRPr lang="en-US" b="1" dirty="0"/>
        </a:p>
      </dgm:t>
    </dgm:pt>
    <dgm:pt modelId="{8DB74A4C-4EB5-4902-851D-5022E024ABCB}" type="parTrans" cxnId="{183E10AC-6D9A-46E9-8971-F97F047B0D79}">
      <dgm:prSet/>
      <dgm:spPr/>
      <dgm:t>
        <a:bodyPr/>
        <a:lstStyle/>
        <a:p>
          <a:endParaRPr lang="en-US"/>
        </a:p>
      </dgm:t>
    </dgm:pt>
    <dgm:pt modelId="{8AFC78C2-07A0-48F6-8610-6DAF7569D46F}" type="sibTrans" cxnId="{183E10AC-6D9A-46E9-8971-F97F047B0D79}">
      <dgm:prSet/>
      <dgm:spPr/>
      <dgm:t>
        <a:bodyPr/>
        <a:lstStyle/>
        <a:p>
          <a:endParaRPr lang="en-US"/>
        </a:p>
      </dgm:t>
    </dgm:pt>
    <dgm:pt modelId="{7AEBD208-F677-4E1F-9016-0742265D064C}">
      <dgm:prSet/>
      <dgm:spPr/>
      <dgm:t>
        <a:bodyPr/>
        <a:lstStyle/>
        <a:p>
          <a:pPr algn="just"/>
          <a:r>
            <a:rPr lang="tr-TR" dirty="0"/>
            <a:t>-</a:t>
          </a:r>
          <a:r>
            <a:rPr lang="tr-TR" b="1" dirty="0"/>
            <a:t>Memuriyet mahalli dışındaki görevlere ZORUNLU durumlar hariç resmi taşıtla gidilmeyecektir.</a:t>
          </a:r>
          <a:endParaRPr lang="en-US" b="1" dirty="0"/>
        </a:p>
      </dgm:t>
    </dgm:pt>
    <dgm:pt modelId="{6D4A9DEA-EE5E-4265-A5AF-C21CCFCF9ED4}" type="parTrans" cxnId="{DF0A1D5A-3B3B-48BB-B8F9-09BF112C4C1C}">
      <dgm:prSet/>
      <dgm:spPr/>
      <dgm:t>
        <a:bodyPr/>
        <a:lstStyle/>
        <a:p>
          <a:endParaRPr lang="en-US"/>
        </a:p>
      </dgm:t>
    </dgm:pt>
    <dgm:pt modelId="{6A4F107B-D421-426A-B61C-7ECBD8497A50}" type="sibTrans" cxnId="{DF0A1D5A-3B3B-48BB-B8F9-09BF112C4C1C}">
      <dgm:prSet/>
      <dgm:spPr/>
      <dgm:t>
        <a:bodyPr/>
        <a:lstStyle/>
        <a:p>
          <a:endParaRPr lang="en-US"/>
        </a:p>
      </dgm:t>
    </dgm:pt>
    <dgm:pt modelId="{A0D853B3-62FC-4E09-AD7B-7673B1805E69}">
      <dgm:prSet/>
      <dgm:spPr/>
      <dgm:t>
        <a:bodyPr/>
        <a:lstStyle/>
        <a:p>
          <a:pPr algn="just"/>
          <a:r>
            <a:rPr lang="tr-TR" dirty="0"/>
            <a:t>-</a:t>
          </a:r>
          <a:r>
            <a:rPr lang="tr-TR" b="1" dirty="0"/>
            <a:t>Resmi hizmetin yerine getirilmesi amacıyla kullanılan taşıtlar güzergah birleştirmesi yapılarak kullanılacaktır. </a:t>
          </a:r>
          <a:endParaRPr lang="en-US" b="1" dirty="0"/>
        </a:p>
      </dgm:t>
    </dgm:pt>
    <dgm:pt modelId="{94122C9F-E348-4A5B-B906-42AE479B0331}" type="parTrans" cxnId="{A0933415-8E0A-49E4-B307-33B2730946FB}">
      <dgm:prSet/>
      <dgm:spPr/>
      <dgm:t>
        <a:bodyPr/>
        <a:lstStyle/>
        <a:p>
          <a:endParaRPr lang="en-US"/>
        </a:p>
      </dgm:t>
    </dgm:pt>
    <dgm:pt modelId="{4B0BFB9B-6F45-492B-AA91-B8B54721B662}" type="sibTrans" cxnId="{A0933415-8E0A-49E4-B307-33B2730946FB}">
      <dgm:prSet/>
      <dgm:spPr/>
      <dgm:t>
        <a:bodyPr/>
        <a:lstStyle/>
        <a:p>
          <a:endParaRPr lang="en-US"/>
        </a:p>
      </dgm:t>
    </dgm:pt>
    <dgm:pt modelId="{11178EAB-B509-4AE2-B3C8-ED41421613E1}">
      <dgm:prSet/>
      <dgm:spPr/>
      <dgm:t>
        <a:bodyPr/>
        <a:lstStyle/>
        <a:p>
          <a:pPr algn="just"/>
          <a:r>
            <a:rPr lang="tr-TR" b="1" dirty="0"/>
            <a:t>-Hizmet aracı olarak kullanılan taşıtlar özel işlerde, tatil günlerinde ve personel servis aracı olarak kullanılmayacak hiçbir makama birim ve şahsın kullanımına tahsis edilmeyecektir. </a:t>
          </a:r>
          <a:endParaRPr lang="en-US" b="1" dirty="0"/>
        </a:p>
      </dgm:t>
    </dgm:pt>
    <dgm:pt modelId="{D81F9F88-119A-4E23-9779-0091DDF71D81}" type="parTrans" cxnId="{89AC4D2A-6AB2-4EA9-8B3C-23BDF6B7BCAE}">
      <dgm:prSet/>
      <dgm:spPr/>
      <dgm:t>
        <a:bodyPr/>
        <a:lstStyle/>
        <a:p>
          <a:endParaRPr lang="en-US"/>
        </a:p>
      </dgm:t>
    </dgm:pt>
    <dgm:pt modelId="{9E4161B6-283C-49ED-A931-4C1ADF87A5EA}" type="sibTrans" cxnId="{89AC4D2A-6AB2-4EA9-8B3C-23BDF6B7BCAE}">
      <dgm:prSet/>
      <dgm:spPr/>
      <dgm:t>
        <a:bodyPr/>
        <a:lstStyle/>
        <a:p>
          <a:endParaRPr lang="en-US"/>
        </a:p>
      </dgm:t>
    </dgm:pt>
    <dgm:pt modelId="{FD7615BC-36F2-4F57-A97F-38F7BF1CCA68}" type="pres">
      <dgm:prSet presAssocID="{1CB0A1D2-ECAF-46AA-923B-0E3019CCCF70}" presName="vert0" presStyleCnt="0">
        <dgm:presLayoutVars>
          <dgm:dir/>
          <dgm:animOne val="branch"/>
          <dgm:animLvl val="lvl"/>
        </dgm:presLayoutVars>
      </dgm:prSet>
      <dgm:spPr/>
    </dgm:pt>
    <dgm:pt modelId="{639B492B-9444-4E73-917F-C3ADD75BFF1A}" type="pres">
      <dgm:prSet presAssocID="{40D88A03-1E8B-4226-B465-95ABB85BF6D1}" presName="thickLine" presStyleLbl="alignNode1" presStyleIdx="0" presStyleCnt="5"/>
      <dgm:spPr/>
    </dgm:pt>
    <dgm:pt modelId="{2F4FCD68-212E-421B-B9D2-E00E277D5390}" type="pres">
      <dgm:prSet presAssocID="{40D88A03-1E8B-4226-B465-95ABB85BF6D1}" presName="horz1" presStyleCnt="0"/>
      <dgm:spPr/>
    </dgm:pt>
    <dgm:pt modelId="{A0A404D7-9149-43BB-A7CE-283B61636E77}" type="pres">
      <dgm:prSet presAssocID="{40D88A03-1E8B-4226-B465-95ABB85BF6D1}" presName="tx1" presStyleLbl="revTx" presStyleIdx="0" presStyleCnt="5"/>
      <dgm:spPr/>
    </dgm:pt>
    <dgm:pt modelId="{EED7ABBD-D192-46A9-B472-E883148162B4}" type="pres">
      <dgm:prSet presAssocID="{40D88A03-1E8B-4226-B465-95ABB85BF6D1}" presName="vert1" presStyleCnt="0"/>
      <dgm:spPr/>
    </dgm:pt>
    <dgm:pt modelId="{3801B56E-B783-4CAC-855D-B893769F0D13}" type="pres">
      <dgm:prSet presAssocID="{1665CDF7-D84B-4CC2-9FAF-093DE8673887}" presName="thickLine" presStyleLbl="alignNode1" presStyleIdx="1" presStyleCnt="5"/>
      <dgm:spPr/>
    </dgm:pt>
    <dgm:pt modelId="{347FA722-E3EA-4A81-B621-FE56F60D04FC}" type="pres">
      <dgm:prSet presAssocID="{1665CDF7-D84B-4CC2-9FAF-093DE8673887}" presName="horz1" presStyleCnt="0"/>
      <dgm:spPr/>
    </dgm:pt>
    <dgm:pt modelId="{CA52C748-18B8-4347-9388-FCAB88908CBC}" type="pres">
      <dgm:prSet presAssocID="{1665CDF7-D84B-4CC2-9FAF-093DE8673887}" presName="tx1" presStyleLbl="revTx" presStyleIdx="1" presStyleCnt="5"/>
      <dgm:spPr/>
    </dgm:pt>
    <dgm:pt modelId="{993B9212-A886-4BEB-9E44-57CACC079CBD}" type="pres">
      <dgm:prSet presAssocID="{1665CDF7-D84B-4CC2-9FAF-093DE8673887}" presName="vert1" presStyleCnt="0"/>
      <dgm:spPr/>
    </dgm:pt>
    <dgm:pt modelId="{9992BB91-0B47-495F-BB3D-F568A1431580}" type="pres">
      <dgm:prSet presAssocID="{7AEBD208-F677-4E1F-9016-0742265D064C}" presName="thickLine" presStyleLbl="alignNode1" presStyleIdx="2" presStyleCnt="5"/>
      <dgm:spPr/>
    </dgm:pt>
    <dgm:pt modelId="{B629D71B-F631-48CF-876E-3EBF1CFF2B29}" type="pres">
      <dgm:prSet presAssocID="{7AEBD208-F677-4E1F-9016-0742265D064C}" presName="horz1" presStyleCnt="0"/>
      <dgm:spPr/>
    </dgm:pt>
    <dgm:pt modelId="{FB960862-C0F2-44E3-ACFC-73169ED1CAEF}" type="pres">
      <dgm:prSet presAssocID="{7AEBD208-F677-4E1F-9016-0742265D064C}" presName="tx1" presStyleLbl="revTx" presStyleIdx="2" presStyleCnt="5"/>
      <dgm:spPr/>
    </dgm:pt>
    <dgm:pt modelId="{310C46D8-EB4E-4E1F-B5F6-2284DE56361D}" type="pres">
      <dgm:prSet presAssocID="{7AEBD208-F677-4E1F-9016-0742265D064C}" presName="vert1" presStyleCnt="0"/>
      <dgm:spPr/>
    </dgm:pt>
    <dgm:pt modelId="{158EE175-60E0-45BA-88D7-FD9977DFF9D9}" type="pres">
      <dgm:prSet presAssocID="{A0D853B3-62FC-4E09-AD7B-7673B1805E69}" presName="thickLine" presStyleLbl="alignNode1" presStyleIdx="3" presStyleCnt="5"/>
      <dgm:spPr/>
    </dgm:pt>
    <dgm:pt modelId="{1B35447A-45D9-4827-9A9E-86854C4F4809}" type="pres">
      <dgm:prSet presAssocID="{A0D853B3-62FC-4E09-AD7B-7673B1805E69}" presName="horz1" presStyleCnt="0"/>
      <dgm:spPr/>
    </dgm:pt>
    <dgm:pt modelId="{C7220DF2-DF61-4514-9D54-82BB3C2CFAC0}" type="pres">
      <dgm:prSet presAssocID="{A0D853B3-62FC-4E09-AD7B-7673B1805E69}" presName="tx1" presStyleLbl="revTx" presStyleIdx="3" presStyleCnt="5"/>
      <dgm:spPr/>
    </dgm:pt>
    <dgm:pt modelId="{E53FE069-6493-4EB8-9BE3-F3A45EDBE148}" type="pres">
      <dgm:prSet presAssocID="{A0D853B3-62FC-4E09-AD7B-7673B1805E69}" presName="vert1" presStyleCnt="0"/>
      <dgm:spPr/>
    </dgm:pt>
    <dgm:pt modelId="{61D37011-764D-4DD9-B75D-03D69FF15914}" type="pres">
      <dgm:prSet presAssocID="{11178EAB-B509-4AE2-B3C8-ED41421613E1}" presName="thickLine" presStyleLbl="alignNode1" presStyleIdx="4" presStyleCnt="5"/>
      <dgm:spPr/>
    </dgm:pt>
    <dgm:pt modelId="{643702E6-E16C-440E-9375-C358E2810FDA}" type="pres">
      <dgm:prSet presAssocID="{11178EAB-B509-4AE2-B3C8-ED41421613E1}" presName="horz1" presStyleCnt="0"/>
      <dgm:spPr/>
    </dgm:pt>
    <dgm:pt modelId="{3A08716A-E6D5-4DDA-A531-1BE9EB72EFF2}" type="pres">
      <dgm:prSet presAssocID="{11178EAB-B509-4AE2-B3C8-ED41421613E1}" presName="tx1" presStyleLbl="revTx" presStyleIdx="4" presStyleCnt="5"/>
      <dgm:spPr/>
    </dgm:pt>
    <dgm:pt modelId="{FFF02833-14FF-45DF-A0F1-E05A537B1655}" type="pres">
      <dgm:prSet presAssocID="{11178EAB-B509-4AE2-B3C8-ED41421613E1}" presName="vert1" presStyleCnt="0"/>
      <dgm:spPr/>
    </dgm:pt>
  </dgm:ptLst>
  <dgm:cxnLst>
    <dgm:cxn modelId="{43F57107-754F-44B4-A3F0-9D65DB7B96B3}" type="presOf" srcId="{1665CDF7-D84B-4CC2-9FAF-093DE8673887}" destId="{CA52C748-18B8-4347-9388-FCAB88908CBC}" srcOrd="0" destOrd="0" presId="urn:microsoft.com/office/officeart/2008/layout/LinedList"/>
    <dgm:cxn modelId="{A0933415-8E0A-49E4-B307-33B2730946FB}" srcId="{1CB0A1D2-ECAF-46AA-923B-0E3019CCCF70}" destId="{A0D853B3-62FC-4E09-AD7B-7673B1805E69}" srcOrd="3" destOrd="0" parTransId="{94122C9F-E348-4A5B-B906-42AE479B0331}" sibTransId="{4B0BFB9B-6F45-492B-AA91-B8B54721B662}"/>
    <dgm:cxn modelId="{5902C827-F0E7-40E6-9F5F-FAD0DC0D34A5}" type="presOf" srcId="{7AEBD208-F677-4E1F-9016-0742265D064C}" destId="{FB960862-C0F2-44E3-ACFC-73169ED1CAEF}" srcOrd="0" destOrd="0" presId="urn:microsoft.com/office/officeart/2008/layout/LinedList"/>
    <dgm:cxn modelId="{89AC4D2A-6AB2-4EA9-8B3C-23BDF6B7BCAE}" srcId="{1CB0A1D2-ECAF-46AA-923B-0E3019CCCF70}" destId="{11178EAB-B509-4AE2-B3C8-ED41421613E1}" srcOrd="4" destOrd="0" parTransId="{D81F9F88-119A-4E23-9779-0091DDF71D81}" sibTransId="{9E4161B6-283C-49ED-A931-4C1ADF87A5EA}"/>
    <dgm:cxn modelId="{76F08147-577C-4612-9ECD-AD556EC1B22C}" type="presOf" srcId="{1CB0A1D2-ECAF-46AA-923B-0E3019CCCF70}" destId="{FD7615BC-36F2-4F57-A97F-38F7BF1CCA68}" srcOrd="0" destOrd="0" presId="urn:microsoft.com/office/officeart/2008/layout/LinedList"/>
    <dgm:cxn modelId="{DFEECA55-6A1A-4C31-B243-75F78C9D3F43}" type="presOf" srcId="{11178EAB-B509-4AE2-B3C8-ED41421613E1}" destId="{3A08716A-E6D5-4DDA-A531-1BE9EB72EFF2}" srcOrd="0" destOrd="0" presId="urn:microsoft.com/office/officeart/2008/layout/LinedList"/>
    <dgm:cxn modelId="{2E3D4A57-1310-40C1-B44F-02AABD7B3CE7}" type="presOf" srcId="{A0D853B3-62FC-4E09-AD7B-7673B1805E69}" destId="{C7220DF2-DF61-4514-9D54-82BB3C2CFAC0}" srcOrd="0" destOrd="0" presId="urn:microsoft.com/office/officeart/2008/layout/LinedList"/>
    <dgm:cxn modelId="{DF0A1D5A-3B3B-48BB-B8F9-09BF112C4C1C}" srcId="{1CB0A1D2-ECAF-46AA-923B-0E3019CCCF70}" destId="{7AEBD208-F677-4E1F-9016-0742265D064C}" srcOrd="2" destOrd="0" parTransId="{6D4A9DEA-EE5E-4265-A5AF-C21CCFCF9ED4}" sibTransId="{6A4F107B-D421-426A-B61C-7ECBD8497A50}"/>
    <dgm:cxn modelId="{46FF619C-2148-4AE5-9C89-D1586DEF5B15}" srcId="{1CB0A1D2-ECAF-46AA-923B-0E3019CCCF70}" destId="{40D88A03-1E8B-4226-B465-95ABB85BF6D1}" srcOrd="0" destOrd="0" parTransId="{CE29C6A6-20CD-4B46-B6CC-964A6CCE39D4}" sibTransId="{E1F3EF88-9CC3-4277-93D9-F26ECFC1025D}"/>
    <dgm:cxn modelId="{183E10AC-6D9A-46E9-8971-F97F047B0D79}" srcId="{1CB0A1D2-ECAF-46AA-923B-0E3019CCCF70}" destId="{1665CDF7-D84B-4CC2-9FAF-093DE8673887}" srcOrd="1" destOrd="0" parTransId="{8DB74A4C-4EB5-4902-851D-5022E024ABCB}" sibTransId="{8AFC78C2-07A0-48F6-8610-6DAF7569D46F}"/>
    <dgm:cxn modelId="{73F964CF-6CD9-4E65-8853-222C351AF082}" type="presOf" srcId="{40D88A03-1E8B-4226-B465-95ABB85BF6D1}" destId="{A0A404D7-9149-43BB-A7CE-283B61636E77}" srcOrd="0" destOrd="0" presId="urn:microsoft.com/office/officeart/2008/layout/LinedList"/>
    <dgm:cxn modelId="{CEDDD283-FF85-4814-ABB5-020AE4E66931}" type="presParOf" srcId="{FD7615BC-36F2-4F57-A97F-38F7BF1CCA68}" destId="{639B492B-9444-4E73-917F-C3ADD75BFF1A}" srcOrd="0" destOrd="0" presId="urn:microsoft.com/office/officeart/2008/layout/LinedList"/>
    <dgm:cxn modelId="{CC3B74A9-3F79-47A7-8AA6-F63B97C38169}" type="presParOf" srcId="{FD7615BC-36F2-4F57-A97F-38F7BF1CCA68}" destId="{2F4FCD68-212E-421B-B9D2-E00E277D5390}" srcOrd="1" destOrd="0" presId="urn:microsoft.com/office/officeart/2008/layout/LinedList"/>
    <dgm:cxn modelId="{8D7CA668-EAFC-4DDD-9B98-DBE84050605B}" type="presParOf" srcId="{2F4FCD68-212E-421B-B9D2-E00E277D5390}" destId="{A0A404D7-9149-43BB-A7CE-283B61636E77}" srcOrd="0" destOrd="0" presId="urn:microsoft.com/office/officeart/2008/layout/LinedList"/>
    <dgm:cxn modelId="{FDF612DE-D4D3-447E-9700-A5766204BADA}" type="presParOf" srcId="{2F4FCD68-212E-421B-B9D2-E00E277D5390}" destId="{EED7ABBD-D192-46A9-B472-E883148162B4}" srcOrd="1" destOrd="0" presId="urn:microsoft.com/office/officeart/2008/layout/LinedList"/>
    <dgm:cxn modelId="{5C398E82-2196-449B-A47E-63F4115EBE23}" type="presParOf" srcId="{FD7615BC-36F2-4F57-A97F-38F7BF1CCA68}" destId="{3801B56E-B783-4CAC-855D-B893769F0D13}" srcOrd="2" destOrd="0" presId="urn:microsoft.com/office/officeart/2008/layout/LinedList"/>
    <dgm:cxn modelId="{29E35449-BD6A-4B10-9E44-BC9A2F84DBDE}" type="presParOf" srcId="{FD7615BC-36F2-4F57-A97F-38F7BF1CCA68}" destId="{347FA722-E3EA-4A81-B621-FE56F60D04FC}" srcOrd="3" destOrd="0" presId="urn:microsoft.com/office/officeart/2008/layout/LinedList"/>
    <dgm:cxn modelId="{12F345AD-2AB4-485B-8E2A-5941D6953ED2}" type="presParOf" srcId="{347FA722-E3EA-4A81-B621-FE56F60D04FC}" destId="{CA52C748-18B8-4347-9388-FCAB88908CBC}" srcOrd="0" destOrd="0" presId="urn:microsoft.com/office/officeart/2008/layout/LinedList"/>
    <dgm:cxn modelId="{145B3F93-465A-4834-A13F-B856D4B281D4}" type="presParOf" srcId="{347FA722-E3EA-4A81-B621-FE56F60D04FC}" destId="{993B9212-A886-4BEB-9E44-57CACC079CBD}" srcOrd="1" destOrd="0" presId="urn:microsoft.com/office/officeart/2008/layout/LinedList"/>
    <dgm:cxn modelId="{B8F5F2CA-0F0A-422B-89DB-298850C224D0}" type="presParOf" srcId="{FD7615BC-36F2-4F57-A97F-38F7BF1CCA68}" destId="{9992BB91-0B47-495F-BB3D-F568A1431580}" srcOrd="4" destOrd="0" presId="urn:microsoft.com/office/officeart/2008/layout/LinedList"/>
    <dgm:cxn modelId="{5FCAE5CB-38B1-46A6-B0A5-2AAACA6ED074}" type="presParOf" srcId="{FD7615BC-36F2-4F57-A97F-38F7BF1CCA68}" destId="{B629D71B-F631-48CF-876E-3EBF1CFF2B29}" srcOrd="5" destOrd="0" presId="urn:microsoft.com/office/officeart/2008/layout/LinedList"/>
    <dgm:cxn modelId="{5EDD73FA-B9F5-45FD-ADB9-B64ECFB76491}" type="presParOf" srcId="{B629D71B-F631-48CF-876E-3EBF1CFF2B29}" destId="{FB960862-C0F2-44E3-ACFC-73169ED1CAEF}" srcOrd="0" destOrd="0" presId="urn:microsoft.com/office/officeart/2008/layout/LinedList"/>
    <dgm:cxn modelId="{D6FCFEA4-29DB-4B5B-9EE7-9310F60CFC39}" type="presParOf" srcId="{B629D71B-F631-48CF-876E-3EBF1CFF2B29}" destId="{310C46D8-EB4E-4E1F-B5F6-2284DE56361D}" srcOrd="1" destOrd="0" presId="urn:microsoft.com/office/officeart/2008/layout/LinedList"/>
    <dgm:cxn modelId="{3915BDDC-69D4-4C2E-9B11-094AEA1256AC}" type="presParOf" srcId="{FD7615BC-36F2-4F57-A97F-38F7BF1CCA68}" destId="{158EE175-60E0-45BA-88D7-FD9977DFF9D9}" srcOrd="6" destOrd="0" presId="urn:microsoft.com/office/officeart/2008/layout/LinedList"/>
    <dgm:cxn modelId="{9D1D9D5C-B2D3-4954-8246-357F7B75C9B3}" type="presParOf" srcId="{FD7615BC-36F2-4F57-A97F-38F7BF1CCA68}" destId="{1B35447A-45D9-4827-9A9E-86854C4F4809}" srcOrd="7" destOrd="0" presId="urn:microsoft.com/office/officeart/2008/layout/LinedList"/>
    <dgm:cxn modelId="{E9541461-9754-4A2F-B40B-A704911129EA}" type="presParOf" srcId="{1B35447A-45D9-4827-9A9E-86854C4F4809}" destId="{C7220DF2-DF61-4514-9D54-82BB3C2CFAC0}" srcOrd="0" destOrd="0" presId="urn:microsoft.com/office/officeart/2008/layout/LinedList"/>
    <dgm:cxn modelId="{239B14DF-5137-4AB5-A8F4-C93DA29B6F3B}" type="presParOf" srcId="{1B35447A-45D9-4827-9A9E-86854C4F4809}" destId="{E53FE069-6493-4EB8-9BE3-F3A45EDBE148}" srcOrd="1" destOrd="0" presId="urn:microsoft.com/office/officeart/2008/layout/LinedList"/>
    <dgm:cxn modelId="{1C6CD254-512A-4D3C-ADC6-8A5E922E1368}" type="presParOf" srcId="{FD7615BC-36F2-4F57-A97F-38F7BF1CCA68}" destId="{61D37011-764D-4DD9-B75D-03D69FF15914}" srcOrd="8" destOrd="0" presId="urn:microsoft.com/office/officeart/2008/layout/LinedList"/>
    <dgm:cxn modelId="{18092EF7-6330-4C80-93B4-78389AE666D1}" type="presParOf" srcId="{FD7615BC-36F2-4F57-A97F-38F7BF1CCA68}" destId="{643702E6-E16C-440E-9375-C358E2810FDA}" srcOrd="9" destOrd="0" presId="urn:microsoft.com/office/officeart/2008/layout/LinedList"/>
    <dgm:cxn modelId="{2E07DED6-D99C-4D7E-82B3-3E361248B522}" type="presParOf" srcId="{643702E6-E16C-440E-9375-C358E2810FDA}" destId="{3A08716A-E6D5-4DDA-A531-1BE9EB72EFF2}" srcOrd="0" destOrd="0" presId="urn:microsoft.com/office/officeart/2008/layout/LinedList"/>
    <dgm:cxn modelId="{909ED2D1-2F62-4601-A56B-C5B2113C01FC}" type="presParOf" srcId="{643702E6-E16C-440E-9375-C358E2810FDA}" destId="{FFF02833-14FF-45DF-A0F1-E05A537B1655}"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2188900-1B43-4BA7-8769-067B8CEE35BA}" type="doc">
      <dgm:prSet loTypeId="urn:microsoft.com/office/officeart/2018/5/layout/IconCircle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32F70338-1D3E-4202-8F5C-06FF732D6E38}">
      <dgm:prSet custT="1"/>
      <dgm:spPr/>
      <dgm:t>
        <a:bodyPr/>
        <a:lstStyle/>
        <a:p>
          <a:pPr algn="just">
            <a:defRPr cap="all"/>
          </a:pPr>
          <a:r>
            <a:rPr lang="tr-TR" sz="1100" dirty="0"/>
            <a:t>- </a:t>
          </a:r>
          <a:r>
            <a:rPr lang="tr-TR" sz="1300" b="1" dirty="0"/>
            <a:t>Hizmet içi eğitim, konferans, seminer, çalıştay </a:t>
          </a:r>
          <a:r>
            <a:rPr lang="tr-TR" sz="1300" b="1" dirty="0" err="1"/>
            <a:t>vb</a:t>
          </a:r>
          <a:r>
            <a:rPr lang="tr-TR" sz="1300" b="1" dirty="0"/>
            <a:t> her türlü </a:t>
          </a:r>
          <a:r>
            <a:rPr lang="tr-TR" sz="1300" b="1" dirty="0" err="1"/>
            <a:t>faaliyetlerİN</a:t>
          </a:r>
          <a:r>
            <a:rPr lang="tr-TR" sz="1300" b="1" dirty="0"/>
            <a:t> UZAKTAN ERİŞİM yöntemiyle yapılması esas alınacaktır. Eğer </a:t>
          </a:r>
          <a:r>
            <a:rPr lang="tr-TR" sz="1300" b="1" dirty="0" err="1"/>
            <a:t>yüzyüze</a:t>
          </a:r>
          <a:r>
            <a:rPr lang="tr-TR" sz="1300" b="1" dirty="0"/>
            <a:t> zorunluluk arz ederse kamu tesisleri kullanılacak, faaliyetler mümkün olduğunca kamu personeli tarafından yürütülecek görev süresi ve görevli sayısı asgari seviyede tutulacaktır</a:t>
          </a:r>
          <a:r>
            <a:rPr lang="tr-TR" sz="1200" b="1" dirty="0"/>
            <a:t>.</a:t>
          </a:r>
          <a:endParaRPr lang="en-US" sz="1200" b="1" dirty="0"/>
        </a:p>
      </dgm:t>
    </dgm:pt>
    <dgm:pt modelId="{2D929B08-E782-4848-8E51-8A59B6B4876D}" type="parTrans" cxnId="{BD81AFAE-0FAD-4B0E-898B-686827D5FE29}">
      <dgm:prSet/>
      <dgm:spPr/>
      <dgm:t>
        <a:bodyPr/>
        <a:lstStyle/>
        <a:p>
          <a:endParaRPr lang="en-US"/>
        </a:p>
      </dgm:t>
    </dgm:pt>
    <dgm:pt modelId="{820CDDF2-2470-4A3F-B581-0AF03BE2D6BA}" type="sibTrans" cxnId="{BD81AFAE-0FAD-4B0E-898B-686827D5FE29}">
      <dgm:prSet/>
      <dgm:spPr/>
      <dgm:t>
        <a:bodyPr/>
        <a:lstStyle/>
        <a:p>
          <a:endParaRPr lang="en-US"/>
        </a:p>
      </dgm:t>
    </dgm:pt>
    <dgm:pt modelId="{E21F3048-6344-404A-83CA-6F2BBD64B3E4}">
      <dgm:prSet/>
      <dgm:spPr/>
      <dgm:t>
        <a:bodyPr/>
        <a:lstStyle/>
        <a:p>
          <a:pPr algn="just">
            <a:defRPr cap="all"/>
          </a:pPr>
          <a:r>
            <a:rPr lang="tr-TR" b="1" dirty="0"/>
            <a:t>- ZORUNLU HALLERDE yapılacak yurtdışı görevlendirmeler, bu amaçla tahsis edilmiş başlangıç ödeneğini aşmamak kaydıyla  GÖREV SÜRESİ VE GÖREVLİ SAYISI EN AZ SEVİYEDE TUTULARAK üst yöneticinin onayı ile yapılacaktır. Görevlendirme onayı ve görevlendirme sonuçları  görev bitiminden 15 gün içinde Kamu Personel Bilgi Sistemine girilerek CUMHURBAŞKANLIĞINA bildirilecektir</a:t>
          </a:r>
          <a:r>
            <a:rPr lang="tr-TR" dirty="0"/>
            <a:t>. </a:t>
          </a:r>
          <a:endParaRPr lang="en-US" dirty="0"/>
        </a:p>
      </dgm:t>
    </dgm:pt>
    <dgm:pt modelId="{DDA28790-0325-4EC6-922F-90F9E4837D7B}" type="parTrans" cxnId="{5A2A0D4C-218D-486F-B770-921203DA4016}">
      <dgm:prSet/>
      <dgm:spPr/>
      <dgm:t>
        <a:bodyPr/>
        <a:lstStyle/>
        <a:p>
          <a:endParaRPr lang="en-US"/>
        </a:p>
      </dgm:t>
    </dgm:pt>
    <dgm:pt modelId="{C3E85881-892B-4D5C-B118-399AAD8451C9}" type="sibTrans" cxnId="{5A2A0D4C-218D-486F-B770-921203DA4016}">
      <dgm:prSet/>
      <dgm:spPr/>
      <dgm:t>
        <a:bodyPr/>
        <a:lstStyle/>
        <a:p>
          <a:endParaRPr lang="en-US"/>
        </a:p>
      </dgm:t>
    </dgm:pt>
    <dgm:pt modelId="{7910CD7F-BE61-45D5-930E-0E57F6368075}" type="pres">
      <dgm:prSet presAssocID="{72188900-1B43-4BA7-8769-067B8CEE35BA}" presName="root" presStyleCnt="0">
        <dgm:presLayoutVars>
          <dgm:dir/>
          <dgm:resizeHandles val="exact"/>
        </dgm:presLayoutVars>
      </dgm:prSet>
      <dgm:spPr/>
    </dgm:pt>
    <dgm:pt modelId="{AC044CA6-A596-46A4-9EF3-ABF5A86C599E}" type="pres">
      <dgm:prSet presAssocID="{32F70338-1D3E-4202-8F5C-06FF732D6E38}" presName="compNode" presStyleCnt="0"/>
      <dgm:spPr/>
    </dgm:pt>
    <dgm:pt modelId="{E1833C2E-B58E-425C-9273-E1390BB479F7}" type="pres">
      <dgm:prSet presAssocID="{32F70338-1D3E-4202-8F5C-06FF732D6E38}" presName="iconBgRect" presStyleLbl="bgShp" presStyleIdx="0" presStyleCnt="2" custScaleX="170897" custScaleY="82519"/>
      <dgm:spPr/>
    </dgm:pt>
    <dgm:pt modelId="{7B925EF2-7CC8-432A-9AD3-8F5FD569D2C8}" type="pres">
      <dgm:prSet presAssocID="{32F70338-1D3E-4202-8F5C-06FF732D6E38}" presName="iconRect" presStyleLbl="node1" presStyleIdx="0" presStyleCnt="2" custScaleY="13400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Öğretmen"/>
        </a:ext>
      </dgm:extLst>
    </dgm:pt>
    <dgm:pt modelId="{02E0F9D8-0BD0-4ABD-B323-136F3C506A58}" type="pres">
      <dgm:prSet presAssocID="{32F70338-1D3E-4202-8F5C-06FF732D6E38}" presName="spaceRect" presStyleCnt="0"/>
      <dgm:spPr/>
    </dgm:pt>
    <dgm:pt modelId="{9A7C6A99-1DEB-4E32-980F-75A66C2A9016}" type="pres">
      <dgm:prSet presAssocID="{32F70338-1D3E-4202-8F5C-06FF732D6E38}" presName="textRect" presStyleLbl="revTx" presStyleIdx="0" presStyleCnt="2" custScaleX="137810" custScaleY="145866">
        <dgm:presLayoutVars>
          <dgm:chMax val="1"/>
          <dgm:chPref val="1"/>
        </dgm:presLayoutVars>
      </dgm:prSet>
      <dgm:spPr/>
    </dgm:pt>
    <dgm:pt modelId="{B9FA892F-917C-4604-80C3-1DB959435306}" type="pres">
      <dgm:prSet presAssocID="{820CDDF2-2470-4A3F-B581-0AF03BE2D6BA}" presName="sibTrans" presStyleCnt="0"/>
      <dgm:spPr/>
    </dgm:pt>
    <dgm:pt modelId="{248A0596-F878-43C5-943F-1807FDA8FC69}" type="pres">
      <dgm:prSet presAssocID="{E21F3048-6344-404A-83CA-6F2BBD64B3E4}" presName="compNode" presStyleCnt="0"/>
      <dgm:spPr/>
    </dgm:pt>
    <dgm:pt modelId="{D7F92B4D-88DF-4DB5-BA13-6A47A65F5007}" type="pres">
      <dgm:prSet presAssocID="{E21F3048-6344-404A-83CA-6F2BBD64B3E4}" presName="iconBgRect" presStyleLbl="bgShp" presStyleIdx="1" presStyleCnt="2" custScaleX="153540" custScaleY="79242" custLinFactNeighborX="1275"/>
      <dgm:spPr/>
    </dgm:pt>
    <dgm:pt modelId="{5B7EDDBF-2DBE-499F-9CB6-648371E93753}" type="pres">
      <dgm:prSet presAssocID="{E21F3048-6344-404A-83CA-6F2BBD64B3E4}"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Earth Globe Europe-Africa"/>
        </a:ext>
      </dgm:extLst>
    </dgm:pt>
    <dgm:pt modelId="{451D7838-3269-41C9-B89E-DA38B2673431}" type="pres">
      <dgm:prSet presAssocID="{E21F3048-6344-404A-83CA-6F2BBD64B3E4}" presName="spaceRect" presStyleCnt="0"/>
      <dgm:spPr/>
    </dgm:pt>
    <dgm:pt modelId="{BD3733C8-5E90-4553-8671-1F42BC3530D9}" type="pres">
      <dgm:prSet presAssocID="{E21F3048-6344-404A-83CA-6F2BBD64B3E4}" presName="textRect" presStyleLbl="revTx" presStyleIdx="1" presStyleCnt="2" custScaleX="150768" custScaleY="165124">
        <dgm:presLayoutVars>
          <dgm:chMax val="1"/>
          <dgm:chPref val="1"/>
        </dgm:presLayoutVars>
      </dgm:prSet>
      <dgm:spPr/>
    </dgm:pt>
  </dgm:ptLst>
  <dgm:cxnLst>
    <dgm:cxn modelId="{5A2A0D4C-218D-486F-B770-921203DA4016}" srcId="{72188900-1B43-4BA7-8769-067B8CEE35BA}" destId="{E21F3048-6344-404A-83CA-6F2BBD64B3E4}" srcOrd="1" destOrd="0" parTransId="{DDA28790-0325-4EC6-922F-90F9E4837D7B}" sibTransId="{C3E85881-892B-4D5C-B118-399AAD8451C9}"/>
    <dgm:cxn modelId="{BD81AFAE-0FAD-4B0E-898B-686827D5FE29}" srcId="{72188900-1B43-4BA7-8769-067B8CEE35BA}" destId="{32F70338-1D3E-4202-8F5C-06FF732D6E38}" srcOrd="0" destOrd="0" parTransId="{2D929B08-E782-4848-8E51-8A59B6B4876D}" sibTransId="{820CDDF2-2470-4A3F-B581-0AF03BE2D6BA}"/>
    <dgm:cxn modelId="{36F356C1-89E5-4840-A4B3-31F660A05E34}" type="presOf" srcId="{E21F3048-6344-404A-83CA-6F2BBD64B3E4}" destId="{BD3733C8-5E90-4553-8671-1F42BC3530D9}" srcOrd="0" destOrd="0" presId="urn:microsoft.com/office/officeart/2018/5/layout/IconCircleLabelList"/>
    <dgm:cxn modelId="{F2B8F0CF-107D-4EBB-8E3C-EAC6076E7E01}" type="presOf" srcId="{32F70338-1D3E-4202-8F5C-06FF732D6E38}" destId="{9A7C6A99-1DEB-4E32-980F-75A66C2A9016}" srcOrd="0" destOrd="0" presId="urn:microsoft.com/office/officeart/2018/5/layout/IconCircleLabelList"/>
    <dgm:cxn modelId="{F8A03FD4-37F7-4919-8752-1E15E64AD36A}" type="presOf" srcId="{72188900-1B43-4BA7-8769-067B8CEE35BA}" destId="{7910CD7F-BE61-45D5-930E-0E57F6368075}" srcOrd="0" destOrd="0" presId="urn:microsoft.com/office/officeart/2018/5/layout/IconCircleLabelList"/>
    <dgm:cxn modelId="{F05E21C4-EED2-4BC9-8798-01A61A53F045}" type="presParOf" srcId="{7910CD7F-BE61-45D5-930E-0E57F6368075}" destId="{AC044CA6-A596-46A4-9EF3-ABF5A86C599E}" srcOrd="0" destOrd="0" presId="urn:microsoft.com/office/officeart/2018/5/layout/IconCircleLabelList"/>
    <dgm:cxn modelId="{B61355A1-BA19-44A9-8531-7A5E6B175AD0}" type="presParOf" srcId="{AC044CA6-A596-46A4-9EF3-ABF5A86C599E}" destId="{E1833C2E-B58E-425C-9273-E1390BB479F7}" srcOrd="0" destOrd="0" presId="urn:microsoft.com/office/officeart/2018/5/layout/IconCircleLabelList"/>
    <dgm:cxn modelId="{5B793CBE-9865-49E8-B9DB-9E3EE7443A7E}" type="presParOf" srcId="{AC044CA6-A596-46A4-9EF3-ABF5A86C599E}" destId="{7B925EF2-7CC8-432A-9AD3-8F5FD569D2C8}" srcOrd="1" destOrd="0" presId="urn:microsoft.com/office/officeart/2018/5/layout/IconCircleLabelList"/>
    <dgm:cxn modelId="{E9F0FC5F-9015-4BAE-9D57-6A554FB92F25}" type="presParOf" srcId="{AC044CA6-A596-46A4-9EF3-ABF5A86C599E}" destId="{02E0F9D8-0BD0-4ABD-B323-136F3C506A58}" srcOrd="2" destOrd="0" presId="urn:microsoft.com/office/officeart/2018/5/layout/IconCircleLabelList"/>
    <dgm:cxn modelId="{22AA796E-A288-4FFA-A2A2-1C905C0B67BE}" type="presParOf" srcId="{AC044CA6-A596-46A4-9EF3-ABF5A86C599E}" destId="{9A7C6A99-1DEB-4E32-980F-75A66C2A9016}" srcOrd="3" destOrd="0" presId="urn:microsoft.com/office/officeart/2018/5/layout/IconCircleLabelList"/>
    <dgm:cxn modelId="{CE7B21CF-285C-4B9D-9AE8-A17BEE6E259A}" type="presParOf" srcId="{7910CD7F-BE61-45D5-930E-0E57F6368075}" destId="{B9FA892F-917C-4604-80C3-1DB959435306}" srcOrd="1" destOrd="0" presId="urn:microsoft.com/office/officeart/2018/5/layout/IconCircleLabelList"/>
    <dgm:cxn modelId="{B57490DE-6344-4B7F-BC61-1C92835832AE}" type="presParOf" srcId="{7910CD7F-BE61-45D5-930E-0E57F6368075}" destId="{248A0596-F878-43C5-943F-1807FDA8FC69}" srcOrd="2" destOrd="0" presId="urn:microsoft.com/office/officeart/2018/5/layout/IconCircleLabelList"/>
    <dgm:cxn modelId="{F87DB316-D18C-4188-88AC-3E697CBB0571}" type="presParOf" srcId="{248A0596-F878-43C5-943F-1807FDA8FC69}" destId="{D7F92B4D-88DF-4DB5-BA13-6A47A65F5007}" srcOrd="0" destOrd="0" presId="urn:microsoft.com/office/officeart/2018/5/layout/IconCircleLabelList"/>
    <dgm:cxn modelId="{B00CDC07-7FFF-423B-A6AE-929F24745D77}" type="presParOf" srcId="{248A0596-F878-43C5-943F-1807FDA8FC69}" destId="{5B7EDDBF-2DBE-499F-9CB6-648371E93753}" srcOrd="1" destOrd="0" presId="urn:microsoft.com/office/officeart/2018/5/layout/IconCircleLabelList"/>
    <dgm:cxn modelId="{72982286-6BE3-416A-BB68-62D76BC87E46}" type="presParOf" srcId="{248A0596-F878-43C5-943F-1807FDA8FC69}" destId="{451D7838-3269-41C9-B89E-DA38B2673431}" srcOrd="2" destOrd="0" presId="urn:microsoft.com/office/officeart/2018/5/layout/IconCircleLabelList"/>
    <dgm:cxn modelId="{2DE7C7FF-66B5-4DFF-B28B-6B880C2441B3}" type="presParOf" srcId="{248A0596-F878-43C5-943F-1807FDA8FC69}" destId="{BD3733C8-5E90-4553-8671-1F42BC3530D9}"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2188900-1B43-4BA7-8769-067B8CEE35BA}" type="doc">
      <dgm:prSet loTypeId="urn:microsoft.com/office/officeart/2018/5/layout/IconCircle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32F70338-1D3E-4202-8F5C-06FF732D6E38}">
      <dgm:prSet custT="1"/>
      <dgm:spPr/>
      <dgm:t>
        <a:bodyPr/>
        <a:lstStyle/>
        <a:p>
          <a:pPr algn="just">
            <a:defRPr cap="all"/>
          </a:pPr>
          <a:r>
            <a:rPr lang="tr-TR" sz="1200" dirty="0"/>
            <a:t>- </a:t>
          </a:r>
          <a:r>
            <a:rPr lang="tr-TR" sz="1600" b="1" dirty="0"/>
            <a:t>ÜST YÖNETİCİ TARAFINDAN BELİRLENEN MAKAMLAR İÇİN TAHSİS EDİLECEKTİR.  CEP TELEFONU TAHSİS EDİLEN MAKAMLAR İÇİN AYLIK CEP TELEFONU GÖRÜŞME ÜCRETİ LİMİTLERİ, 1800 GÖSTERGE RAKAMININ MEMUR AYLIK KATSAYISI (0,760871) İLE ÇARPIMI SONUCU BULUNACAK TUTARI GEÇMEYECEKTİR. (1.369,57</a:t>
          </a:r>
          <a:r>
            <a:rPr lang="tr-TR" sz="1200" b="1" dirty="0"/>
            <a:t>)</a:t>
          </a:r>
          <a:endParaRPr lang="en-US" sz="1200" b="1" dirty="0"/>
        </a:p>
      </dgm:t>
    </dgm:pt>
    <dgm:pt modelId="{2D929B08-E782-4848-8E51-8A59B6B4876D}" type="parTrans" cxnId="{BD81AFAE-0FAD-4B0E-898B-686827D5FE29}">
      <dgm:prSet/>
      <dgm:spPr/>
      <dgm:t>
        <a:bodyPr/>
        <a:lstStyle/>
        <a:p>
          <a:endParaRPr lang="en-US"/>
        </a:p>
      </dgm:t>
    </dgm:pt>
    <dgm:pt modelId="{820CDDF2-2470-4A3F-B581-0AF03BE2D6BA}" type="sibTrans" cxnId="{BD81AFAE-0FAD-4B0E-898B-686827D5FE29}">
      <dgm:prSet/>
      <dgm:spPr/>
      <dgm:t>
        <a:bodyPr/>
        <a:lstStyle/>
        <a:p>
          <a:endParaRPr lang="en-US"/>
        </a:p>
      </dgm:t>
    </dgm:pt>
    <dgm:pt modelId="{E21F3048-6344-404A-83CA-6F2BBD64B3E4}">
      <dgm:prSet custT="1"/>
      <dgm:spPr/>
      <dgm:t>
        <a:bodyPr/>
        <a:lstStyle/>
        <a:p>
          <a:pPr algn="just">
            <a:defRPr cap="all"/>
          </a:pPr>
          <a:r>
            <a:rPr lang="tr-TR" sz="1400" b="1" dirty="0"/>
            <a:t>- </a:t>
          </a:r>
          <a:r>
            <a:rPr lang="tr-TR" sz="1600" b="1" dirty="0"/>
            <a:t>İSTİSNALAR HARİÇ ELEKRTONİK TEBLİGAT SİSTEMİ KULLANILACAKTIR.  ELEKTRONİK BİLGİ YÖNETİM SİSTEMİ ÜZERİNDEN YAPILAN RESMİ YAZIŞMALAR AYRICA POSTA İLE GÖNDERİLMEYECEKTİR</a:t>
          </a:r>
          <a:r>
            <a:rPr lang="tr-TR" sz="1800" b="1" dirty="0"/>
            <a:t>. </a:t>
          </a:r>
        </a:p>
        <a:p>
          <a:pPr algn="just">
            <a:defRPr cap="all"/>
          </a:pPr>
          <a:r>
            <a:rPr lang="tr-TR" sz="1900" b="1" dirty="0"/>
            <a:t>-</a:t>
          </a:r>
          <a:r>
            <a:rPr lang="tr-TR" sz="1600" b="1" dirty="0"/>
            <a:t>KURUM ARŞİVLERİ ELEKTRONİK BİLGİ YÖNETİM SİSTEMLERİNE TAŞINACAK VE BUNA MÜTEAKİP FİZİKİ ARŞİV TUTULMAYACAKTIR</a:t>
          </a:r>
          <a:r>
            <a:rPr lang="tr-TR" sz="1900" b="1" dirty="0"/>
            <a:t>. </a:t>
          </a:r>
          <a:endParaRPr lang="en-US" sz="1900" dirty="0"/>
        </a:p>
      </dgm:t>
    </dgm:pt>
    <dgm:pt modelId="{DDA28790-0325-4EC6-922F-90F9E4837D7B}" type="parTrans" cxnId="{5A2A0D4C-218D-486F-B770-921203DA4016}">
      <dgm:prSet/>
      <dgm:spPr/>
      <dgm:t>
        <a:bodyPr/>
        <a:lstStyle/>
        <a:p>
          <a:endParaRPr lang="en-US"/>
        </a:p>
      </dgm:t>
    </dgm:pt>
    <dgm:pt modelId="{C3E85881-892B-4D5C-B118-399AAD8451C9}" type="sibTrans" cxnId="{5A2A0D4C-218D-486F-B770-921203DA4016}">
      <dgm:prSet/>
      <dgm:spPr/>
      <dgm:t>
        <a:bodyPr/>
        <a:lstStyle/>
        <a:p>
          <a:endParaRPr lang="en-US"/>
        </a:p>
      </dgm:t>
    </dgm:pt>
    <dgm:pt modelId="{7910CD7F-BE61-45D5-930E-0E57F6368075}" type="pres">
      <dgm:prSet presAssocID="{72188900-1B43-4BA7-8769-067B8CEE35BA}" presName="root" presStyleCnt="0">
        <dgm:presLayoutVars>
          <dgm:dir/>
          <dgm:resizeHandles val="exact"/>
        </dgm:presLayoutVars>
      </dgm:prSet>
      <dgm:spPr/>
    </dgm:pt>
    <dgm:pt modelId="{AC044CA6-A596-46A4-9EF3-ABF5A86C599E}" type="pres">
      <dgm:prSet presAssocID="{32F70338-1D3E-4202-8F5C-06FF732D6E38}" presName="compNode" presStyleCnt="0"/>
      <dgm:spPr/>
    </dgm:pt>
    <dgm:pt modelId="{E1833C2E-B58E-425C-9273-E1390BB479F7}" type="pres">
      <dgm:prSet presAssocID="{32F70338-1D3E-4202-8F5C-06FF732D6E38}" presName="iconBgRect" presStyleLbl="bgShp" presStyleIdx="0" presStyleCnt="2" custLinFactNeighborX="-40304" custLinFactNeighborY="1942"/>
      <dgm:spPr/>
    </dgm:pt>
    <dgm:pt modelId="{7B925EF2-7CC8-432A-9AD3-8F5FD569D2C8}" type="pres">
      <dgm:prSet presAssocID="{32F70338-1D3E-4202-8F5C-06FF732D6E38}" presName="iconRect" presStyleLbl="node1" presStyleIdx="0" presStyleCnt="2" custLinFactNeighborX="-59242" custLinFactNeighborY="3190"/>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Öğretmen"/>
        </a:ext>
      </dgm:extLst>
    </dgm:pt>
    <dgm:pt modelId="{02E0F9D8-0BD0-4ABD-B323-136F3C506A58}" type="pres">
      <dgm:prSet presAssocID="{32F70338-1D3E-4202-8F5C-06FF732D6E38}" presName="spaceRect" presStyleCnt="0"/>
      <dgm:spPr/>
    </dgm:pt>
    <dgm:pt modelId="{9A7C6A99-1DEB-4E32-980F-75A66C2A9016}" type="pres">
      <dgm:prSet presAssocID="{32F70338-1D3E-4202-8F5C-06FF732D6E38}" presName="textRect" presStyleLbl="revTx" presStyleIdx="0" presStyleCnt="2" custScaleX="127489" custLinFactNeighborX="-22258" custLinFactNeighborY="-16378">
        <dgm:presLayoutVars>
          <dgm:chMax val="1"/>
          <dgm:chPref val="1"/>
        </dgm:presLayoutVars>
      </dgm:prSet>
      <dgm:spPr/>
    </dgm:pt>
    <dgm:pt modelId="{B9FA892F-917C-4604-80C3-1DB959435306}" type="pres">
      <dgm:prSet presAssocID="{820CDDF2-2470-4A3F-B581-0AF03BE2D6BA}" presName="sibTrans" presStyleCnt="0"/>
      <dgm:spPr/>
    </dgm:pt>
    <dgm:pt modelId="{248A0596-F878-43C5-943F-1807FDA8FC69}" type="pres">
      <dgm:prSet presAssocID="{E21F3048-6344-404A-83CA-6F2BBD64B3E4}" presName="compNode" presStyleCnt="0"/>
      <dgm:spPr/>
    </dgm:pt>
    <dgm:pt modelId="{D7F92B4D-88DF-4DB5-BA13-6A47A65F5007}" type="pres">
      <dgm:prSet presAssocID="{E21F3048-6344-404A-83CA-6F2BBD64B3E4}" presName="iconBgRect" presStyleLbl="bgShp" presStyleIdx="1" presStyleCnt="2" custLinFactNeighborX="59382" custLinFactNeighborY="2428"/>
      <dgm:spPr/>
    </dgm:pt>
    <dgm:pt modelId="{5B7EDDBF-2DBE-499F-9CB6-648371E93753}" type="pres">
      <dgm:prSet presAssocID="{E21F3048-6344-404A-83CA-6F2BBD64B3E4}" presName="iconRect" presStyleLbl="node1" presStyleIdx="1" presStyleCnt="2" custLinFactNeighborX="96480" custLinFactNeighborY="3190"/>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Earth Globe Europe-Africa"/>
        </a:ext>
      </dgm:extLst>
    </dgm:pt>
    <dgm:pt modelId="{451D7838-3269-41C9-B89E-DA38B2673431}" type="pres">
      <dgm:prSet presAssocID="{E21F3048-6344-404A-83CA-6F2BBD64B3E4}" presName="spaceRect" presStyleCnt="0"/>
      <dgm:spPr/>
    </dgm:pt>
    <dgm:pt modelId="{BD3733C8-5E90-4553-8671-1F42BC3530D9}" type="pres">
      <dgm:prSet presAssocID="{E21F3048-6344-404A-83CA-6F2BBD64B3E4}" presName="textRect" presStyleLbl="revTx" presStyleIdx="1" presStyleCnt="2" custScaleX="119392" custLinFactNeighborX="29950" custLinFactNeighborY="-29321">
        <dgm:presLayoutVars>
          <dgm:chMax val="1"/>
          <dgm:chPref val="1"/>
        </dgm:presLayoutVars>
      </dgm:prSet>
      <dgm:spPr/>
    </dgm:pt>
  </dgm:ptLst>
  <dgm:cxnLst>
    <dgm:cxn modelId="{5A2A0D4C-218D-486F-B770-921203DA4016}" srcId="{72188900-1B43-4BA7-8769-067B8CEE35BA}" destId="{E21F3048-6344-404A-83CA-6F2BBD64B3E4}" srcOrd="1" destOrd="0" parTransId="{DDA28790-0325-4EC6-922F-90F9E4837D7B}" sibTransId="{C3E85881-892B-4D5C-B118-399AAD8451C9}"/>
    <dgm:cxn modelId="{BD81AFAE-0FAD-4B0E-898B-686827D5FE29}" srcId="{72188900-1B43-4BA7-8769-067B8CEE35BA}" destId="{32F70338-1D3E-4202-8F5C-06FF732D6E38}" srcOrd="0" destOrd="0" parTransId="{2D929B08-E782-4848-8E51-8A59B6B4876D}" sibTransId="{820CDDF2-2470-4A3F-B581-0AF03BE2D6BA}"/>
    <dgm:cxn modelId="{36F356C1-89E5-4840-A4B3-31F660A05E34}" type="presOf" srcId="{E21F3048-6344-404A-83CA-6F2BBD64B3E4}" destId="{BD3733C8-5E90-4553-8671-1F42BC3530D9}" srcOrd="0" destOrd="0" presId="urn:microsoft.com/office/officeart/2018/5/layout/IconCircleLabelList"/>
    <dgm:cxn modelId="{F2B8F0CF-107D-4EBB-8E3C-EAC6076E7E01}" type="presOf" srcId="{32F70338-1D3E-4202-8F5C-06FF732D6E38}" destId="{9A7C6A99-1DEB-4E32-980F-75A66C2A9016}" srcOrd="0" destOrd="0" presId="urn:microsoft.com/office/officeart/2018/5/layout/IconCircleLabelList"/>
    <dgm:cxn modelId="{F8A03FD4-37F7-4919-8752-1E15E64AD36A}" type="presOf" srcId="{72188900-1B43-4BA7-8769-067B8CEE35BA}" destId="{7910CD7F-BE61-45D5-930E-0E57F6368075}" srcOrd="0" destOrd="0" presId="urn:microsoft.com/office/officeart/2018/5/layout/IconCircleLabelList"/>
    <dgm:cxn modelId="{F05E21C4-EED2-4BC9-8798-01A61A53F045}" type="presParOf" srcId="{7910CD7F-BE61-45D5-930E-0E57F6368075}" destId="{AC044CA6-A596-46A4-9EF3-ABF5A86C599E}" srcOrd="0" destOrd="0" presId="urn:microsoft.com/office/officeart/2018/5/layout/IconCircleLabelList"/>
    <dgm:cxn modelId="{B61355A1-BA19-44A9-8531-7A5E6B175AD0}" type="presParOf" srcId="{AC044CA6-A596-46A4-9EF3-ABF5A86C599E}" destId="{E1833C2E-B58E-425C-9273-E1390BB479F7}" srcOrd="0" destOrd="0" presId="urn:microsoft.com/office/officeart/2018/5/layout/IconCircleLabelList"/>
    <dgm:cxn modelId="{5B793CBE-9865-49E8-B9DB-9E3EE7443A7E}" type="presParOf" srcId="{AC044CA6-A596-46A4-9EF3-ABF5A86C599E}" destId="{7B925EF2-7CC8-432A-9AD3-8F5FD569D2C8}" srcOrd="1" destOrd="0" presId="urn:microsoft.com/office/officeart/2018/5/layout/IconCircleLabelList"/>
    <dgm:cxn modelId="{E9F0FC5F-9015-4BAE-9D57-6A554FB92F25}" type="presParOf" srcId="{AC044CA6-A596-46A4-9EF3-ABF5A86C599E}" destId="{02E0F9D8-0BD0-4ABD-B323-136F3C506A58}" srcOrd="2" destOrd="0" presId="urn:microsoft.com/office/officeart/2018/5/layout/IconCircleLabelList"/>
    <dgm:cxn modelId="{22AA796E-A288-4FFA-A2A2-1C905C0B67BE}" type="presParOf" srcId="{AC044CA6-A596-46A4-9EF3-ABF5A86C599E}" destId="{9A7C6A99-1DEB-4E32-980F-75A66C2A9016}" srcOrd="3" destOrd="0" presId="urn:microsoft.com/office/officeart/2018/5/layout/IconCircleLabelList"/>
    <dgm:cxn modelId="{CE7B21CF-285C-4B9D-9AE8-A17BEE6E259A}" type="presParOf" srcId="{7910CD7F-BE61-45D5-930E-0E57F6368075}" destId="{B9FA892F-917C-4604-80C3-1DB959435306}" srcOrd="1" destOrd="0" presId="urn:microsoft.com/office/officeart/2018/5/layout/IconCircleLabelList"/>
    <dgm:cxn modelId="{B57490DE-6344-4B7F-BC61-1C92835832AE}" type="presParOf" srcId="{7910CD7F-BE61-45D5-930E-0E57F6368075}" destId="{248A0596-F878-43C5-943F-1807FDA8FC69}" srcOrd="2" destOrd="0" presId="urn:microsoft.com/office/officeart/2018/5/layout/IconCircleLabelList"/>
    <dgm:cxn modelId="{F87DB316-D18C-4188-88AC-3E697CBB0571}" type="presParOf" srcId="{248A0596-F878-43C5-943F-1807FDA8FC69}" destId="{D7F92B4D-88DF-4DB5-BA13-6A47A65F5007}" srcOrd="0" destOrd="0" presId="urn:microsoft.com/office/officeart/2018/5/layout/IconCircleLabelList"/>
    <dgm:cxn modelId="{B00CDC07-7FFF-423B-A6AE-929F24745D77}" type="presParOf" srcId="{248A0596-F878-43C5-943F-1807FDA8FC69}" destId="{5B7EDDBF-2DBE-499F-9CB6-648371E93753}" srcOrd="1" destOrd="0" presId="urn:microsoft.com/office/officeart/2018/5/layout/IconCircleLabelList"/>
    <dgm:cxn modelId="{72982286-6BE3-416A-BB68-62D76BC87E46}" type="presParOf" srcId="{248A0596-F878-43C5-943F-1807FDA8FC69}" destId="{451D7838-3269-41C9-B89E-DA38B2673431}" srcOrd="2" destOrd="0" presId="urn:microsoft.com/office/officeart/2018/5/layout/IconCircleLabelList"/>
    <dgm:cxn modelId="{2DE7C7FF-66B5-4DFF-B28B-6B880C2441B3}" type="presParOf" srcId="{248A0596-F878-43C5-943F-1807FDA8FC69}" destId="{BD3733C8-5E90-4553-8671-1F42BC3530D9}"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807C812-D6F4-48E9-9C05-EC2915645B2A}" type="doc">
      <dgm:prSet loTypeId="urn:microsoft.com/office/officeart/2018/2/layout/IconCircleList" loCatId="icon" qsTypeId="urn:microsoft.com/office/officeart/2005/8/quickstyle/simple1" qsCatId="simple" csTypeId="urn:microsoft.com/office/officeart/2005/8/colors/accent1_2" csCatId="accent1" phldr="1"/>
      <dgm:spPr/>
      <dgm:t>
        <a:bodyPr/>
        <a:lstStyle/>
        <a:p>
          <a:endParaRPr lang="en-US"/>
        </a:p>
      </dgm:t>
    </dgm:pt>
    <dgm:pt modelId="{EC78E26B-02E7-41F0-929D-97675F8E4417}">
      <dgm:prSet custT="1"/>
      <dgm:spPr/>
      <dgm:t>
        <a:bodyPr/>
        <a:lstStyle/>
        <a:p>
          <a:pPr algn="l">
            <a:lnSpc>
              <a:spcPct val="100000"/>
            </a:lnSpc>
          </a:pPr>
          <a:r>
            <a:rPr lang="tr-TR" sz="1400" dirty="0"/>
            <a:t>-</a:t>
          </a:r>
          <a:r>
            <a:rPr lang="tr-TR" sz="1400" b="1" dirty="0"/>
            <a:t>İdareyi ve faaliyetlerini tanıtmaya yönelik HİÇBİR BASILI DOKÜMAN kullanılmayacaktır. (kitap-dergi-bülten-rapor </a:t>
          </a:r>
          <a:r>
            <a:rPr lang="tr-TR" sz="1400" b="1" dirty="0" err="1"/>
            <a:t>vb</a:t>
          </a:r>
          <a:r>
            <a:rPr lang="tr-TR" sz="1400" b="1" dirty="0"/>
            <a:t> basılmayacaktır.) ELEKTRONİK ortamda hazırlanıp paylaşılacaktır.</a:t>
          </a:r>
          <a:endParaRPr lang="en-US" sz="1400" b="1" dirty="0"/>
        </a:p>
      </dgm:t>
    </dgm:pt>
    <dgm:pt modelId="{B98B0447-517A-41FC-AA83-15B2B124576C}" type="parTrans" cxnId="{B57AEEC2-E19E-4E0D-8216-839593FA793D}">
      <dgm:prSet/>
      <dgm:spPr/>
      <dgm:t>
        <a:bodyPr/>
        <a:lstStyle/>
        <a:p>
          <a:endParaRPr lang="en-US"/>
        </a:p>
      </dgm:t>
    </dgm:pt>
    <dgm:pt modelId="{C9F07D69-9837-4E78-BE7C-A17DA0DA44CF}" type="sibTrans" cxnId="{B57AEEC2-E19E-4E0D-8216-839593FA793D}">
      <dgm:prSet/>
      <dgm:spPr/>
      <dgm:t>
        <a:bodyPr/>
        <a:lstStyle/>
        <a:p>
          <a:pPr>
            <a:lnSpc>
              <a:spcPct val="100000"/>
            </a:lnSpc>
          </a:pPr>
          <a:endParaRPr lang="en-US"/>
        </a:p>
      </dgm:t>
    </dgm:pt>
    <dgm:pt modelId="{6906F710-7EDA-4959-A5A0-8DB16A75AFBD}">
      <dgm:prSet custT="1"/>
      <dgm:spPr/>
      <dgm:t>
        <a:bodyPr/>
        <a:lstStyle/>
        <a:p>
          <a:pPr>
            <a:lnSpc>
              <a:spcPct val="100000"/>
            </a:lnSpc>
          </a:pPr>
          <a:r>
            <a:rPr lang="tr-TR" sz="1600" dirty="0"/>
            <a:t>-</a:t>
          </a:r>
          <a:r>
            <a:rPr lang="tr-TR" sz="1600" b="1" dirty="0"/>
            <a:t>Günlük gazete alımı yapılmayacaktır.</a:t>
          </a:r>
          <a:endParaRPr lang="en-US" sz="1600" b="1" dirty="0"/>
        </a:p>
      </dgm:t>
    </dgm:pt>
    <dgm:pt modelId="{B854596B-B0D1-4BA2-9EE0-880DF0FC211D}" type="parTrans" cxnId="{1A0EA8F5-0BF0-4D2C-B1EA-264144B61607}">
      <dgm:prSet/>
      <dgm:spPr/>
      <dgm:t>
        <a:bodyPr/>
        <a:lstStyle/>
        <a:p>
          <a:endParaRPr lang="en-US"/>
        </a:p>
      </dgm:t>
    </dgm:pt>
    <dgm:pt modelId="{BF43987B-0048-4997-BCFC-82E2F5E90418}" type="sibTrans" cxnId="{1A0EA8F5-0BF0-4D2C-B1EA-264144B61607}">
      <dgm:prSet/>
      <dgm:spPr/>
      <dgm:t>
        <a:bodyPr/>
        <a:lstStyle/>
        <a:p>
          <a:pPr>
            <a:lnSpc>
              <a:spcPct val="100000"/>
            </a:lnSpc>
          </a:pPr>
          <a:endParaRPr lang="en-US"/>
        </a:p>
      </dgm:t>
    </dgm:pt>
    <dgm:pt modelId="{D8ED30CB-E44A-43C4-BB79-4C9FF63E2051}">
      <dgm:prSet custT="1"/>
      <dgm:spPr/>
      <dgm:t>
        <a:bodyPr/>
        <a:lstStyle/>
        <a:p>
          <a:pPr>
            <a:lnSpc>
              <a:spcPct val="100000"/>
            </a:lnSpc>
          </a:pPr>
          <a:r>
            <a:rPr lang="tr-TR" sz="1400" dirty="0"/>
            <a:t>-</a:t>
          </a:r>
          <a:r>
            <a:rPr lang="tr-TR" sz="1400" b="1" dirty="0"/>
            <a:t>Görev alanı ile ilgili olmayan yayınlara </a:t>
          </a:r>
          <a:r>
            <a:rPr lang="tr-TR" sz="1600" b="1" dirty="0"/>
            <a:t>abone</a:t>
          </a:r>
          <a:r>
            <a:rPr lang="tr-TR" sz="1400" b="1" dirty="0"/>
            <a:t> olunmayacaktır.</a:t>
          </a:r>
          <a:endParaRPr lang="en-US" sz="1400" b="1" dirty="0"/>
        </a:p>
      </dgm:t>
    </dgm:pt>
    <dgm:pt modelId="{A9198BCA-A74D-4F06-9A57-CC53D5E39090}" type="parTrans" cxnId="{1F9CC4F1-3D8C-4735-8886-DAD67DD5C31C}">
      <dgm:prSet/>
      <dgm:spPr/>
      <dgm:t>
        <a:bodyPr/>
        <a:lstStyle/>
        <a:p>
          <a:endParaRPr lang="en-US"/>
        </a:p>
      </dgm:t>
    </dgm:pt>
    <dgm:pt modelId="{4EA9EED0-F071-4795-8199-79BC9BC4A4E8}" type="sibTrans" cxnId="{1F9CC4F1-3D8C-4735-8886-DAD67DD5C31C}">
      <dgm:prSet/>
      <dgm:spPr/>
      <dgm:t>
        <a:bodyPr/>
        <a:lstStyle/>
        <a:p>
          <a:endParaRPr lang="en-US"/>
        </a:p>
      </dgm:t>
    </dgm:pt>
    <dgm:pt modelId="{7A287515-2DC4-4BF4-A597-98100F0F15F1}" type="pres">
      <dgm:prSet presAssocID="{3807C812-D6F4-48E9-9C05-EC2915645B2A}" presName="root" presStyleCnt="0">
        <dgm:presLayoutVars>
          <dgm:dir/>
          <dgm:resizeHandles val="exact"/>
        </dgm:presLayoutVars>
      </dgm:prSet>
      <dgm:spPr/>
    </dgm:pt>
    <dgm:pt modelId="{E377CD51-A167-4525-92A0-B408CB517097}" type="pres">
      <dgm:prSet presAssocID="{3807C812-D6F4-48E9-9C05-EC2915645B2A}" presName="container" presStyleCnt="0">
        <dgm:presLayoutVars>
          <dgm:dir/>
          <dgm:resizeHandles val="exact"/>
        </dgm:presLayoutVars>
      </dgm:prSet>
      <dgm:spPr/>
    </dgm:pt>
    <dgm:pt modelId="{66AB5C06-4BD6-4555-B3A7-6AA40A2DD69C}" type="pres">
      <dgm:prSet presAssocID="{EC78E26B-02E7-41F0-929D-97675F8E4417}" presName="compNode" presStyleCnt="0"/>
      <dgm:spPr/>
    </dgm:pt>
    <dgm:pt modelId="{291D87C0-E4EA-43DE-A84F-801B4705F717}" type="pres">
      <dgm:prSet presAssocID="{EC78E26B-02E7-41F0-929D-97675F8E4417}" presName="iconBgRect" presStyleLbl="bgShp" presStyleIdx="0" presStyleCnt="3"/>
      <dgm:spPr/>
    </dgm:pt>
    <dgm:pt modelId="{03ECD587-AEB9-4D18-868A-6A30505794F6}" type="pres">
      <dgm:prSet presAssocID="{EC78E26B-02E7-41F0-929D-97675F8E4417}"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Gazete"/>
        </a:ext>
      </dgm:extLst>
    </dgm:pt>
    <dgm:pt modelId="{045704CB-46D0-45B8-81F1-797CEAF81DA0}" type="pres">
      <dgm:prSet presAssocID="{EC78E26B-02E7-41F0-929D-97675F8E4417}" presName="spaceRect" presStyleCnt="0"/>
      <dgm:spPr/>
    </dgm:pt>
    <dgm:pt modelId="{A53F95E8-A5E4-4696-9E23-10464BE1F19B}" type="pres">
      <dgm:prSet presAssocID="{EC78E26B-02E7-41F0-929D-97675F8E4417}" presName="textRect" presStyleLbl="revTx" presStyleIdx="0" presStyleCnt="3" custScaleY="172288">
        <dgm:presLayoutVars>
          <dgm:chMax val="1"/>
          <dgm:chPref val="1"/>
        </dgm:presLayoutVars>
      </dgm:prSet>
      <dgm:spPr/>
    </dgm:pt>
    <dgm:pt modelId="{DAA949F7-669E-4A2F-8B2D-333EF465C9D9}" type="pres">
      <dgm:prSet presAssocID="{C9F07D69-9837-4E78-BE7C-A17DA0DA44CF}" presName="sibTrans" presStyleLbl="sibTrans2D1" presStyleIdx="0" presStyleCnt="0"/>
      <dgm:spPr/>
    </dgm:pt>
    <dgm:pt modelId="{D4DDC4FB-7540-4A4A-ACEE-46FA5AA50E94}" type="pres">
      <dgm:prSet presAssocID="{6906F710-7EDA-4959-A5A0-8DB16A75AFBD}" presName="compNode" presStyleCnt="0"/>
      <dgm:spPr/>
    </dgm:pt>
    <dgm:pt modelId="{A04A72D2-0A0D-4A80-B068-0816CA972C0E}" type="pres">
      <dgm:prSet presAssocID="{6906F710-7EDA-4959-A5A0-8DB16A75AFBD}" presName="iconBgRect" presStyleLbl="bgShp" presStyleIdx="1" presStyleCnt="3"/>
      <dgm:spPr/>
    </dgm:pt>
    <dgm:pt modelId="{2FD3982D-90C4-48DD-A5CC-36228FD25551}" type="pres">
      <dgm:prSet presAssocID="{6906F710-7EDA-4959-A5A0-8DB16A75AFBD}"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Belge"/>
        </a:ext>
      </dgm:extLst>
    </dgm:pt>
    <dgm:pt modelId="{E79A6834-5275-4608-82BE-B0FB261B44CF}" type="pres">
      <dgm:prSet presAssocID="{6906F710-7EDA-4959-A5A0-8DB16A75AFBD}" presName="spaceRect" presStyleCnt="0"/>
      <dgm:spPr/>
    </dgm:pt>
    <dgm:pt modelId="{02148827-2308-4DE5-8706-669B181D14A1}" type="pres">
      <dgm:prSet presAssocID="{6906F710-7EDA-4959-A5A0-8DB16A75AFBD}" presName="textRect" presStyleLbl="revTx" presStyleIdx="1" presStyleCnt="3">
        <dgm:presLayoutVars>
          <dgm:chMax val="1"/>
          <dgm:chPref val="1"/>
        </dgm:presLayoutVars>
      </dgm:prSet>
      <dgm:spPr/>
    </dgm:pt>
    <dgm:pt modelId="{095F300F-FEB3-410B-A496-05D34D01590D}" type="pres">
      <dgm:prSet presAssocID="{BF43987B-0048-4997-BCFC-82E2F5E90418}" presName="sibTrans" presStyleLbl="sibTrans2D1" presStyleIdx="0" presStyleCnt="0"/>
      <dgm:spPr/>
    </dgm:pt>
    <dgm:pt modelId="{53ABCE71-E537-4290-B6FD-52637219EB3D}" type="pres">
      <dgm:prSet presAssocID="{D8ED30CB-E44A-43C4-BB79-4C9FF63E2051}" presName="compNode" presStyleCnt="0"/>
      <dgm:spPr/>
    </dgm:pt>
    <dgm:pt modelId="{54FBA12F-CB57-474C-A0A2-92C2763783C3}" type="pres">
      <dgm:prSet presAssocID="{D8ED30CB-E44A-43C4-BB79-4C9FF63E2051}" presName="iconBgRect" presStyleLbl="bgShp" presStyleIdx="2" presStyleCnt="3"/>
      <dgm:spPr/>
    </dgm:pt>
    <dgm:pt modelId="{9E7770D1-026A-441D-BF65-3F180D7359BA}" type="pres">
      <dgm:prSet presAssocID="{D8ED30CB-E44A-43C4-BB79-4C9FF63E2051}"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Yay"/>
        </a:ext>
      </dgm:extLst>
    </dgm:pt>
    <dgm:pt modelId="{33C7AF53-A215-4D05-9333-0CEBCF674EDA}" type="pres">
      <dgm:prSet presAssocID="{D8ED30CB-E44A-43C4-BB79-4C9FF63E2051}" presName="spaceRect" presStyleCnt="0"/>
      <dgm:spPr/>
    </dgm:pt>
    <dgm:pt modelId="{65961852-F515-4E53-9C0D-51AB19680705}" type="pres">
      <dgm:prSet presAssocID="{D8ED30CB-E44A-43C4-BB79-4C9FF63E2051}" presName="textRect" presStyleLbl="revTx" presStyleIdx="2" presStyleCnt="3">
        <dgm:presLayoutVars>
          <dgm:chMax val="1"/>
          <dgm:chPref val="1"/>
        </dgm:presLayoutVars>
      </dgm:prSet>
      <dgm:spPr/>
    </dgm:pt>
  </dgm:ptLst>
  <dgm:cxnLst>
    <dgm:cxn modelId="{A1E6D000-174F-4BA7-9C6C-C80964FFEDA8}" type="presOf" srcId="{BF43987B-0048-4997-BCFC-82E2F5E90418}" destId="{095F300F-FEB3-410B-A496-05D34D01590D}" srcOrd="0" destOrd="0" presId="urn:microsoft.com/office/officeart/2018/2/layout/IconCircleList"/>
    <dgm:cxn modelId="{74E4BA0C-F684-4128-BF2A-1D67E5446077}" type="presOf" srcId="{D8ED30CB-E44A-43C4-BB79-4C9FF63E2051}" destId="{65961852-F515-4E53-9C0D-51AB19680705}" srcOrd="0" destOrd="0" presId="urn:microsoft.com/office/officeart/2018/2/layout/IconCircleList"/>
    <dgm:cxn modelId="{3BF4F125-EB71-455C-AAF2-BC6E7541DC41}" type="presOf" srcId="{EC78E26B-02E7-41F0-929D-97675F8E4417}" destId="{A53F95E8-A5E4-4696-9E23-10464BE1F19B}" srcOrd="0" destOrd="0" presId="urn:microsoft.com/office/officeart/2018/2/layout/IconCircleList"/>
    <dgm:cxn modelId="{1F86532E-8DC2-47A4-AB20-DB111D21D5D2}" type="presOf" srcId="{C9F07D69-9837-4E78-BE7C-A17DA0DA44CF}" destId="{DAA949F7-669E-4A2F-8B2D-333EF465C9D9}" srcOrd="0" destOrd="0" presId="urn:microsoft.com/office/officeart/2018/2/layout/IconCircleList"/>
    <dgm:cxn modelId="{C782D78E-EF5A-4C00-8417-B1CB0595D229}" type="presOf" srcId="{6906F710-7EDA-4959-A5A0-8DB16A75AFBD}" destId="{02148827-2308-4DE5-8706-669B181D14A1}" srcOrd="0" destOrd="0" presId="urn:microsoft.com/office/officeart/2018/2/layout/IconCircleList"/>
    <dgm:cxn modelId="{B57AEEC2-E19E-4E0D-8216-839593FA793D}" srcId="{3807C812-D6F4-48E9-9C05-EC2915645B2A}" destId="{EC78E26B-02E7-41F0-929D-97675F8E4417}" srcOrd="0" destOrd="0" parTransId="{B98B0447-517A-41FC-AA83-15B2B124576C}" sibTransId="{C9F07D69-9837-4E78-BE7C-A17DA0DA44CF}"/>
    <dgm:cxn modelId="{7503FDD4-A8EF-46AA-A007-09E9842EC2D8}" type="presOf" srcId="{3807C812-D6F4-48E9-9C05-EC2915645B2A}" destId="{7A287515-2DC4-4BF4-A597-98100F0F15F1}" srcOrd="0" destOrd="0" presId="urn:microsoft.com/office/officeart/2018/2/layout/IconCircleList"/>
    <dgm:cxn modelId="{1F9CC4F1-3D8C-4735-8886-DAD67DD5C31C}" srcId="{3807C812-D6F4-48E9-9C05-EC2915645B2A}" destId="{D8ED30CB-E44A-43C4-BB79-4C9FF63E2051}" srcOrd="2" destOrd="0" parTransId="{A9198BCA-A74D-4F06-9A57-CC53D5E39090}" sibTransId="{4EA9EED0-F071-4795-8199-79BC9BC4A4E8}"/>
    <dgm:cxn modelId="{1A0EA8F5-0BF0-4D2C-B1EA-264144B61607}" srcId="{3807C812-D6F4-48E9-9C05-EC2915645B2A}" destId="{6906F710-7EDA-4959-A5A0-8DB16A75AFBD}" srcOrd="1" destOrd="0" parTransId="{B854596B-B0D1-4BA2-9EE0-880DF0FC211D}" sibTransId="{BF43987B-0048-4997-BCFC-82E2F5E90418}"/>
    <dgm:cxn modelId="{F1560C8D-A9DF-43B1-BD32-B093C53BA44F}" type="presParOf" srcId="{7A287515-2DC4-4BF4-A597-98100F0F15F1}" destId="{E377CD51-A167-4525-92A0-B408CB517097}" srcOrd="0" destOrd="0" presId="urn:microsoft.com/office/officeart/2018/2/layout/IconCircleList"/>
    <dgm:cxn modelId="{AFB34863-D262-494B-97C8-EE64C966D513}" type="presParOf" srcId="{E377CD51-A167-4525-92A0-B408CB517097}" destId="{66AB5C06-4BD6-4555-B3A7-6AA40A2DD69C}" srcOrd="0" destOrd="0" presId="urn:microsoft.com/office/officeart/2018/2/layout/IconCircleList"/>
    <dgm:cxn modelId="{37CA0EA9-B719-4E65-93E6-3DAFAC242CFC}" type="presParOf" srcId="{66AB5C06-4BD6-4555-B3A7-6AA40A2DD69C}" destId="{291D87C0-E4EA-43DE-A84F-801B4705F717}" srcOrd="0" destOrd="0" presId="urn:microsoft.com/office/officeart/2018/2/layout/IconCircleList"/>
    <dgm:cxn modelId="{EFB219CD-F55B-451D-86C1-CAC8EC24089C}" type="presParOf" srcId="{66AB5C06-4BD6-4555-B3A7-6AA40A2DD69C}" destId="{03ECD587-AEB9-4D18-868A-6A30505794F6}" srcOrd="1" destOrd="0" presId="urn:microsoft.com/office/officeart/2018/2/layout/IconCircleList"/>
    <dgm:cxn modelId="{A2041871-C67B-4C8F-A8FF-483C22607E45}" type="presParOf" srcId="{66AB5C06-4BD6-4555-B3A7-6AA40A2DD69C}" destId="{045704CB-46D0-45B8-81F1-797CEAF81DA0}" srcOrd="2" destOrd="0" presId="urn:microsoft.com/office/officeart/2018/2/layout/IconCircleList"/>
    <dgm:cxn modelId="{081698D5-DC41-4C84-8835-31E949E78254}" type="presParOf" srcId="{66AB5C06-4BD6-4555-B3A7-6AA40A2DD69C}" destId="{A53F95E8-A5E4-4696-9E23-10464BE1F19B}" srcOrd="3" destOrd="0" presId="urn:microsoft.com/office/officeart/2018/2/layout/IconCircleList"/>
    <dgm:cxn modelId="{C9D03B5C-ED69-4A68-ACC7-C6D88D0167F7}" type="presParOf" srcId="{E377CD51-A167-4525-92A0-B408CB517097}" destId="{DAA949F7-669E-4A2F-8B2D-333EF465C9D9}" srcOrd="1" destOrd="0" presId="urn:microsoft.com/office/officeart/2018/2/layout/IconCircleList"/>
    <dgm:cxn modelId="{76CF5FB3-CE1C-4553-97DE-CFCBB1185E56}" type="presParOf" srcId="{E377CD51-A167-4525-92A0-B408CB517097}" destId="{D4DDC4FB-7540-4A4A-ACEE-46FA5AA50E94}" srcOrd="2" destOrd="0" presId="urn:microsoft.com/office/officeart/2018/2/layout/IconCircleList"/>
    <dgm:cxn modelId="{F4E22641-136D-492C-8A40-3963A69579F3}" type="presParOf" srcId="{D4DDC4FB-7540-4A4A-ACEE-46FA5AA50E94}" destId="{A04A72D2-0A0D-4A80-B068-0816CA972C0E}" srcOrd="0" destOrd="0" presId="urn:microsoft.com/office/officeart/2018/2/layout/IconCircleList"/>
    <dgm:cxn modelId="{81419E3A-910F-4007-A30C-3EC89E1FAB8E}" type="presParOf" srcId="{D4DDC4FB-7540-4A4A-ACEE-46FA5AA50E94}" destId="{2FD3982D-90C4-48DD-A5CC-36228FD25551}" srcOrd="1" destOrd="0" presId="urn:microsoft.com/office/officeart/2018/2/layout/IconCircleList"/>
    <dgm:cxn modelId="{C5DFABE0-8CF0-499A-AF39-62E2DE793F2D}" type="presParOf" srcId="{D4DDC4FB-7540-4A4A-ACEE-46FA5AA50E94}" destId="{E79A6834-5275-4608-82BE-B0FB261B44CF}" srcOrd="2" destOrd="0" presId="urn:microsoft.com/office/officeart/2018/2/layout/IconCircleList"/>
    <dgm:cxn modelId="{2C05EEC7-3F8B-4982-947D-E0B6AF9A8DBC}" type="presParOf" srcId="{D4DDC4FB-7540-4A4A-ACEE-46FA5AA50E94}" destId="{02148827-2308-4DE5-8706-669B181D14A1}" srcOrd="3" destOrd="0" presId="urn:microsoft.com/office/officeart/2018/2/layout/IconCircleList"/>
    <dgm:cxn modelId="{6AC1A62B-7E68-40F0-9DFE-C301FD2E59FD}" type="presParOf" srcId="{E377CD51-A167-4525-92A0-B408CB517097}" destId="{095F300F-FEB3-410B-A496-05D34D01590D}" srcOrd="3" destOrd="0" presId="urn:microsoft.com/office/officeart/2018/2/layout/IconCircleList"/>
    <dgm:cxn modelId="{21D03BBA-9F77-47C5-88D8-7823358C9B24}" type="presParOf" srcId="{E377CD51-A167-4525-92A0-B408CB517097}" destId="{53ABCE71-E537-4290-B6FD-52637219EB3D}" srcOrd="4" destOrd="0" presId="urn:microsoft.com/office/officeart/2018/2/layout/IconCircleList"/>
    <dgm:cxn modelId="{CBB4488F-2F36-4C09-AC30-5631725378A8}" type="presParOf" srcId="{53ABCE71-E537-4290-B6FD-52637219EB3D}" destId="{54FBA12F-CB57-474C-A0A2-92C2763783C3}" srcOrd="0" destOrd="0" presId="urn:microsoft.com/office/officeart/2018/2/layout/IconCircleList"/>
    <dgm:cxn modelId="{F6416DDA-DD36-4D32-B0A2-D1022ACFD0E2}" type="presParOf" srcId="{53ABCE71-E537-4290-B6FD-52637219EB3D}" destId="{9E7770D1-026A-441D-BF65-3F180D7359BA}" srcOrd="1" destOrd="0" presId="urn:microsoft.com/office/officeart/2018/2/layout/IconCircleList"/>
    <dgm:cxn modelId="{BE7DBFA2-B8EE-437E-BA7B-9C9D8922D71D}" type="presParOf" srcId="{53ABCE71-E537-4290-B6FD-52637219EB3D}" destId="{33C7AF53-A215-4D05-9333-0CEBCF674EDA}" srcOrd="2" destOrd="0" presId="urn:microsoft.com/office/officeart/2018/2/layout/IconCircleList"/>
    <dgm:cxn modelId="{2E090C96-9498-49BF-9406-3B8E0593C5D4}" type="presParOf" srcId="{53ABCE71-E537-4290-B6FD-52637219EB3D}" destId="{65961852-F515-4E53-9C0D-51AB19680705}"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0D9F505-3F16-4809-8885-930EC019584B}"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81122E5F-A794-4EEC-A62B-451CCD239968}">
      <dgm:prSet custT="1"/>
      <dgm:spPr/>
      <dgm:t>
        <a:bodyPr/>
        <a:lstStyle/>
        <a:p>
          <a:r>
            <a:rPr lang="tr-TR" sz="1800" b="1" dirty="0"/>
            <a:t>Genel aydınlatmalarda LED dönüşümlü uygulamalara geçilecektir</a:t>
          </a:r>
          <a:r>
            <a:rPr lang="tr-TR" sz="1600" b="1" dirty="0"/>
            <a:t>.</a:t>
          </a:r>
          <a:endParaRPr lang="en-US" sz="1600" b="1" dirty="0"/>
        </a:p>
      </dgm:t>
    </dgm:pt>
    <dgm:pt modelId="{270F0F3F-CD64-45FC-BBAC-A238C84BF8DC}" type="parTrans" cxnId="{C68E1BED-1CBA-4636-97C7-EF6CA4654E64}">
      <dgm:prSet/>
      <dgm:spPr/>
      <dgm:t>
        <a:bodyPr/>
        <a:lstStyle/>
        <a:p>
          <a:endParaRPr lang="en-US"/>
        </a:p>
      </dgm:t>
    </dgm:pt>
    <dgm:pt modelId="{81D8873F-AEBB-44DC-AED4-3B3972372E9F}" type="sibTrans" cxnId="{C68E1BED-1CBA-4636-97C7-EF6CA4654E64}">
      <dgm:prSet/>
      <dgm:spPr/>
      <dgm:t>
        <a:bodyPr/>
        <a:lstStyle/>
        <a:p>
          <a:endParaRPr lang="en-US"/>
        </a:p>
      </dgm:t>
    </dgm:pt>
    <dgm:pt modelId="{33382114-B86A-4D06-8118-D20EFA26DFEA}">
      <dgm:prSet custT="1"/>
      <dgm:spPr/>
      <dgm:t>
        <a:bodyPr/>
        <a:lstStyle/>
        <a:p>
          <a:r>
            <a:rPr lang="tr-TR" sz="1800" b="1" dirty="0"/>
            <a:t>Enerji verimliliği yüksek projeler ile enerji kullanımı düşük olan ürünler tercih edilecektir</a:t>
          </a:r>
          <a:r>
            <a:rPr lang="tr-TR" sz="1600" b="1" dirty="0"/>
            <a:t>.</a:t>
          </a:r>
          <a:endParaRPr lang="en-US" sz="1600" b="1" dirty="0"/>
        </a:p>
      </dgm:t>
    </dgm:pt>
    <dgm:pt modelId="{A73D88EC-8C12-4B36-8094-6C83E79E6E2A}" type="parTrans" cxnId="{235D5237-7254-46DE-BB6B-19924DD9BD03}">
      <dgm:prSet/>
      <dgm:spPr/>
      <dgm:t>
        <a:bodyPr/>
        <a:lstStyle/>
        <a:p>
          <a:endParaRPr lang="en-US"/>
        </a:p>
      </dgm:t>
    </dgm:pt>
    <dgm:pt modelId="{72594A6D-A532-4D1F-A3AE-89F96340F29B}" type="sibTrans" cxnId="{235D5237-7254-46DE-BB6B-19924DD9BD03}">
      <dgm:prSet/>
      <dgm:spPr/>
      <dgm:t>
        <a:bodyPr/>
        <a:lstStyle/>
        <a:p>
          <a:endParaRPr lang="en-US"/>
        </a:p>
      </dgm:t>
    </dgm:pt>
    <dgm:pt modelId="{E95ECC77-4BB9-4782-B60A-1D55EB5609B3}">
      <dgm:prSet custT="1"/>
      <dgm:spPr/>
      <dgm:t>
        <a:bodyPr/>
        <a:lstStyle/>
        <a:p>
          <a:r>
            <a:rPr lang="tr-TR" sz="1800" b="1" dirty="0"/>
            <a:t>Su kullanımında tasarruflu cihazlar ile yeşil alanların sulanmasında mümkün olduğunca şebeke suyu kullanılmayacaktır</a:t>
          </a:r>
          <a:r>
            <a:rPr lang="tr-TR" sz="1600" b="1" dirty="0"/>
            <a:t>. </a:t>
          </a:r>
          <a:endParaRPr lang="en-US" sz="1600" b="1" dirty="0"/>
        </a:p>
      </dgm:t>
    </dgm:pt>
    <dgm:pt modelId="{BD1B171A-5BF5-47E2-B956-DAA4691A3C65}" type="parTrans" cxnId="{4D2010FA-D226-4C3D-953F-DA8E077DE599}">
      <dgm:prSet/>
      <dgm:spPr/>
      <dgm:t>
        <a:bodyPr/>
        <a:lstStyle/>
        <a:p>
          <a:endParaRPr lang="en-US"/>
        </a:p>
      </dgm:t>
    </dgm:pt>
    <dgm:pt modelId="{9ADC4046-9D61-47AF-83A0-06795EEBE893}" type="sibTrans" cxnId="{4D2010FA-D226-4C3D-953F-DA8E077DE599}">
      <dgm:prSet/>
      <dgm:spPr/>
      <dgm:t>
        <a:bodyPr/>
        <a:lstStyle/>
        <a:p>
          <a:endParaRPr lang="en-US"/>
        </a:p>
      </dgm:t>
    </dgm:pt>
    <dgm:pt modelId="{D3A73DB4-89C7-434A-B89C-B569AD67613D}" type="pres">
      <dgm:prSet presAssocID="{60D9F505-3F16-4809-8885-930EC019584B}" presName="root" presStyleCnt="0">
        <dgm:presLayoutVars>
          <dgm:dir/>
          <dgm:resizeHandles val="exact"/>
        </dgm:presLayoutVars>
      </dgm:prSet>
      <dgm:spPr/>
    </dgm:pt>
    <dgm:pt modelId="{AB6DADB3-4469-47CB-BE41-9F92D3FDD295}" type="pres">
      <dgm:prSet presAssocID="{81122E5F-A794-4EEC-A62B-451CCD239968}" presName="compNode" presStyleCnt="0"/>
      <dgm:spPr/>
    </dgm:pt>
    <dgm:pt modelId="{D3B83F7A-9525-427D-B7E5-785A5AC2BDCA}" type="pres">
      <dgm:prSet presAssocID="{81122E5F-A794-4EEC-A62B-451CCD239968}"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işliler"/>
        </a:ext>
      </dgm:extLst>
    </dgm:pt>
    <dgm:pt modelId="{FF0A62ED-5D52-48F0-940A-2CCA332AE337}" type="pres">
      <dgm:prSet presAssocID="{81122E5F-A794-4EEC-A62B-451CCD239968}" presName="spaceRect" presStyleCnt="0"/>
      <dgm:spPr/>
    </dgm:pt>
    <dgm:pt modelId="{DDA4C943-A557-4E12-90F0-AAB3D2972033}" type="pres">
      <dgm:prSet presAssocID="{81122E5F-A794-4EEC-A62B-451CCD239968}" presName="textRect" presStyleLbl="revTx" presStyleIdx="0" presStyleCnt="3">
        <dgm:presLayoutVars>
          <dgm:chMax val="1"/>
          <dgm:chPref val="1"/>
        </dgm:presLayoutVars>
      </dgm:prSet>
      <dgm:spPr/>
    </dgm:pt>
    <dgm:pt modelId="{9F059118-1BC4-4091-A352-8EDAE143BDB5}" type="pres">
      <dgm:prSet presAssocID="{81D8873F-AEBB-44DC-AED4-3B3972372E9F}" presName="sibTrans" presStyleCnt="0"/>
      <dgm:spPr/>
    </dgm:pt>
    <dgm:pt modelId="{BC896810-D149-443D-BF5D-E132F5D7ECC9}" type="pres">
      <dgm:prSet presAssocID="{33382114-B86A-4D06-8118-D20EFA26DFEA}" presName="compNode" presStyleCnt="0"/>
      <dgm:spPr/>
    </dgm:pt>
    <dgm:pt modelId="{35788394-2C89-4BD2-8B4B-8DAEC8697239}" type="pres">
      <dgm:prSet presAssocID="{33382114-B86A-4D06-8118-D20EFA26DFEA}"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Fabrika"/>
        </a:ext>
      </dgm:extLst>
    </dgm:pt>
    <dgm:pt modelId="{8A89ECD9-EED2-45A8-8380-ED793EA156D1}" type="pres">
      <dgm:prSet presAssocID="{33382114-B86A-4D06-8118-D20EFA26DFEA}" presName="spaceRect" presStyleCnt="0"/>
      <dgm:spPr/>
    </dgm:pt>
    <dgm:pt modelId="{715966DB-1E22-47EA-B19B-27FA22C1921F}" type="pres">
      <dgm:prSet presAssocID="{33382114-B86A-4D06-8118-D20EFA26DFEA}" presName="textRect" presStyleLbl="revTx" presStyleIdx="1" presStyleCnt="3">
        <dgm:presLayoutVars>
          <dgm:chMax val="1"/>
          <dgm:chPref val="1"/>
        </dgm:presLayoutVars>
      </dgm:prSet>
      <dgm:spPr/>
    </dgm:pt>
    <dgm:pt modelId="{D7E42E74-4ED0-4CE6-AE74-14DF016A5FBE}" type="pres">
      <dgm:prSet presAssocID="{72594A6D-A532-4D1F-A3AE-89F96340F29B}" presName="sibTrans" presStyleCnt="0"/>
      <dgm:spPr/>
    </dgm:pt>
    <dgm:pt modelId="{2EBE1F46-0286-4019-AB86-EDA9CD502A13}" type="pres">
      <dgm:prSet presAssocID="{E95ECC77-4BB9-4782-B60A-1D55EB5609B3}" presName="compNode" presStyleCnt="0"/>
      <dgm:spPr/>
    </dgm:pt>
    <dgm:pt modelId="{975A14B3-65F1-4E8E-BE98-357614671E5D}" type="pres">
      <dgm:prSet presAssocID="{E95ECC77-4BB9-4782-B60A-1D55EB5609B3}"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Üzümler"/>
        </a:ext>
      </dgm:extLst>
    </dgm:pt>
    <dgm:pt modelId="{3F31B929-FBBD-46E2-9A33-C3F9F21415C2}" type="pres">
      <dgm:prSet presAssocID="{E95ECC77-4BB9-4782-B60A-1D55EB5609B3}" presName="spaceRect" presStyleCnt="0"/>
      <dgm:spPr/>
    </dgm:pt>
    <dgm:pt modelId="{D5684A70-951C-4D54-8A4C-4B94DE6E6751}" type="pres">
      <dgm:prSet presAssocID="{E95ECC77-4BB9-4782-B60A-1D55EB5609B3}" presName="textRect" presStyleLbl="revTx" presStyleIdx="2" presStyleCnt="3">
        <dgm:presLayoutVars>
          <dgm:chMax val="1"/>
          <dgm:chPref val="1"/>
        </dgm:presLayoutVars>
      </dgm:prSet>
      <dgm:spPr/>
    </dgm:pt>
  </dgm:ptLst>
  <dgm:cxnLst>
    <dgm:cxn modelId="{A507170B-EE27-4A46-849D-D94C6EE1D9F5}" type="presOf" srcId="{81122E5F-A794-4EEC-A62B-451CCD239968}" destId="{DDA4C943-A557-4E12-90F0-AAB3D2972033}" srcOrd="0" destOrd="0" presId="urn:microsoft.com/office/officeart/2018/2/layout/IconLabelList"/>
    <dgm:cxn modelId="{235D5237-7254-46DE-BB6B-19924DD9BD03}" srcId="{60D9F505-3F16-4809-8885-930EC019584B}" destId="{33382114-B86A-4D06-8118-D20EFA26DFEA}" srcOrd="1" destOrd="0" parTransId="{A73D88EC-8C12-4B36-8094-6C83E79E6E2A}" sibTransId="{72594A6D-A532-4D1F-A3AE-89F96340F29B}"/>
    <dgm:cxn modelId="{9F8F2C57-8142-4348-B2DD-B9DEE4D75D95}" type="presOf" srcId="{33382114-B86A-4D06-8118-D20EFA26DFEA}" destId="{715966DB-1E22-47EA-B19B-27FA22C1921F}" srcOrd="0" destOrd="0" presId="urn:microsoft.com/office/officeart/2018/2/layout/IconLabelList"/>
    <dgm:cxn modelId="{411126C6-E2FA-492B-B97D-3793C06D00CE}" type="presOf" srcId="{60D9F505-3F16-4809-8885-930EC019584B}" destId="{D3A73DB4-89C7-434A-B89C-B569AD67613D}" srcOrd="0" destOrd="0" presId="urn:microsoft.com/office/officeart/2018/2/layout/IconLabelList"/>
    <dgm:cxn modelId="{C68E1BED-1CBA-4636-97C7-EF6CA4654E64}" srcId="{60D9F505-3F16-4809-8885-930EC019584B}" destId="{81122E5F-A794-4EEC-A62B-451CCD239968}" srcOrd="0" destOrd="0" parTransId="{270F0F3F-CD64-45FC-BBAC-A238C84BF8DC}" sibTransId="{81D8873F-AEBB-44DC-AED4-3B3972372E9F}"/>
    <dgm:cxn modelId="{81467BF6-6D9C-4F2D-A4DF-A785AB2780CB}" type="presOf" srcId="{E95ECC77-4BB9-4782-B60A-1D55EB5609B3}" destId="{D5684A70-951C-4D54-8A4C-4B94DE6E6751}" srcOrd="0" destOrd="0" presId="urn:microsoft.com/office/officeart/2018/2/layout/IconLabelList"/>
    <dgm:cxn modelId="{4D2010FA-D226-4C3D-953F-DA8E077DE599}" srcId="{60D9F505-3F16-4809-8885-930EC019584B}" destId="{E95ECC77-4BB9-4782-B60A-1D55EB5609B3}" srcOrd="2" destOrd="0" parTransId="{BD1B171A-5BF5-47E2-B956-DAA4691A3C65}" sibTransId="{9ADC4046-9D61-47AF-83A0-06795EEBE893}"/>
    <dgm:cxn modelId="{50E16E6C-7175-44B5-AE68-886F4492F4D0}" type="presParOf" srcId="{D3A73DB4-89C7-434A-B89C-B569AD67613D}" destId="{AB6DADB3-4469-47CB-BE41-9F92D3FDD295}" srcOrd="0" destOrd="0" presId="urn:microsoft.com/office/officeart/2018/2/layout/IconLabelList"/>
    <dgm:cxn modelId="{F9190265-683F-4468-B8DE-7D72F28E19F7}" type="presParOf" srcId="{AB6DADB3-4469-47CB-BE41-9F92D3FDD295}" destId="{D3B83F7A-9525-427D-B7E5-785A5AC2BDCA}" srcOrd="0" destOrd="0" presId="urn:microsoft.com/office/officeart/2018/2/layout/IconLabelList"/>
    <dgm:cxn modelId="{D09B6474-6DD4-4784-88F4-57E94A3B7C2D}" type="presParOf" srcId="{AB6DADB3-4469-47CB-BE41-9F92D3FDD295}" destId="{FF0A62ED-5D52-48F0-940A-2CCA332AE337}" srcOrd="1" destOrd="0" presId="urn:microsoft.com/office/officeart/2018/2/layout/IconLabelList"/>
    <dgm:cxn modelId="{C5C05430-A516-4D0A-9971-A9CD527F7533}" type="presParOf" srcId="{AB6DADB3-4469-47CB-BE41-9F92D3FDD295}" destId="{DDA4C943-A557-4E12-90F0-AAB3D2972033}" srcOrd="2" destOrd="0" presId="urn:microsoft.com/office/officeart/2018/2/layout/IconLabelList"/>
    <dgm:cxn modelId="{2B210724-B466-46CE-BAB9-FD68FB36AE2C}" type="presParOf" srcId="{D3A73DB4-89C7-434A-B89C-B569AD67613D}" destId="{9F059118-1BC4-4091-A352-8EDAE143BDB5}" srcOrd="1" destOrd="0" presId="urn:microsoft.com/office/officeart/2018/2/layout/IconLabelList"/>
    <dgm:cxn modelId="{D8A6801A-352C-4E25-AF00-080237A36D3B}" type="presParOf" srcId="{D3A73DB4-89C7-434A-B89C-B569AD67613D}" destId="{BC896810-D149-443D-BF5D-E132F5D7ECC9}" srcOrd="2" destOrd="0" presId="urn:microsoft.com/office/officeart/2018/2/layout/IconLabelList"/>
    <dgm:cxn modelId="{86CADB28-FB1A-4D27-A30E-F9BDCFDEB674}" type="presParOf" srcId="{BC896810-D149-443D-BF5D-E132F5D7ECC9}" destId="{35788394-2C89-4BD2-8B4B-8DAEC8697239}" srcOrd="0" destOrd="0" presId="urn:microsoft.com/office/officeart/2018/2/layout/IconLabelList"/>
    <dgm:cxn modelId="{DEC53DB0-5F49-4D30-883F-ADAFDA3D11A5}" type="presParOf" srcId="{BC896810-D149-443D-BF5D-E132F5D7ECC9}" destId="{8A89ECD9-EED2-45A8-8380-ED793EA156D1}" srcOrd="1" destOrd="0" presId="urn:microsoft.com/office/officeart/2018/2/layout/IconLabelList"/>
    <dgm:cxn modelId="{F970A4C6-6D83-472D-B6BF-7DA7793FBA41}" type="presParOf" srcId="{BC896810-D149-443D-BF5D-E132F5D7ECC9}" destId="{715966DB-1E22-47EA-B19B-27FA22C1921F}" srcOrd="2" destOrd="0" presId="urn:microsoft.com/office/officeart/2018/2/layout/IconLabelList"/>
    <dgm:cxn modelId="{37B61942-6E39-4FC8-82D2-DEB1A598F3ED}" type="presParOf" srcId="{D3A73DB4-89C7-434A-B89C-B569AD67613D}" destId="{D7E42E74-4ED0-4CE6-AE74-14DF016A5FBE}" srcOrd="3" destOrd="0" presId="urn:microsoft.com/office/officeart/2018/2/layout/IconLabelList"/>
    <dgm:cxn modelId="{13D4C2B5-E2B0-4378-9E37-CC21C13DF6DA}" type="presParOf" srcId="{D3A73DB4-89C7-434A-B89C-B569AD67613D}" destId="{2EBE1F46-0286-4019-AB86-EDA9CD502A13}" srcOrd="4" destOrd="0" presId="urn:microsoft.com/office/officeart/2018/2/layout/IconLabelList"/>
    <dgm:cxn modelId="{1294059C-8597-4C24-AF70-8691097F7597}" type="presParOf" srcId="{2EBE1F46-0286-4019-AB86-EDA9CD502A13}" destId="{975A14B3-65F1-4E8E-BE98-357614671E5D}" srcOrd="0" destOrd="0" presId="urn:microsoft.com/office/officeart/2018/2/layout/IconLabelList"/>
    <dgm:cxn modelId="{FEE1BCF0-82B3-4CB2-8A1F-4E8871662B86}" type="presParOf" srcId="{2EBE1F46-0286-4019-AB86-EDA9CD502A13}" destId="{3F31B929-FBBD-46E2-9A33-C3F9F21415C2}" srcOrd="1" destOrd="0" presId="urn:microsoft.com/office/officeart/2018/2/layout/IconLabelList"/>
    <dgm:cxn modelId="{AD17E7F0-7733-4E4C-A9CD-1122EF8F73E3}" type="presParOf" srcId="{2EBE1F46-0286-4019-AB86-EDA9CD502A13}" destId="{D5684A70-951C-4D54-8A4C-4B94DE6E6751}"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EE6894-F779-494C-A6D9-50D8A27DF86C}">
      <dsp:nvSpPr>
        <dsp:cNvPr id="0" name=""/>
        <dsp:cNvSpPr/>
      </dsp:nvSpPr>
      <dsp:spPr>
        <a:xfrm>
          <a:off x="3323664" y="834988"/>
          <a:ext cx="643158" cy="91440"/>
        </a:xfrm>
        <a:custGeom>
          <a:avLst/>
          <a:gdLst/>
          <a:ahLst/>
          <a:cxnLst/>
          <a:rect l="0" t="0" r="0" b="0"/>
          <a:pathLst>
            <a:path>
              <a:moveTo>
                <a:pt x="0" y="45720"/>
              </a:moveTo>
              <a:lnTo>
                <a:pt x="643158" y="45720"/>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628399" y="877339"/>
        <a:ext cx="33687" cy="6737"/>
      </dsp:txXfrm>
    </dsp:sp>
    <dsp:sp modelId="{A7A9F720-4868-423F-9042-0BE298A719B8}">
      <dsp:nvSpPr>
        <dsp:cNvPr id="0" name=""/>
        <dsp:cNvSpPr/>
      </dsp:nvSpPr>
      <dsp:spPr>
        <a:xfrm>
          <a:off x="396080" y="1893"/>
          <a:ext cx="2929383" cy="1757630"/>
        </a:xfrm>
        <a:prstGeom prst="rect">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3542" tIns="150673" rIns="143542" bIns="150673" numCol="1" spcCol="1270" anchor="ctr" anchorCtr="0">
          <a:noAutofit/>
        </a:bodyPr>
        <a:lstStyle/>
        <a:p>
          <a:pPr marL="0" lvl="0" indent="0" algn="ctr" defTabSz="622300">
            <a:lnSpc>
              <a:spcPct val="90000"/>
            </a:lnSpc>
            <a:spcBef>
              <a:spcPct val="0"/>
            </a:spcBef>
            <a:spcAft>
              <a:spcPct val="35000"/>
            </a:spcAft>
            <a:buNone/>
          </a:pPr>
          <a:r>
            <a:rPr lang="tr-TR" sz="1400" u="sng" kern="1200" dirty="0"/>
            <a:t>- 3 yıl süreyle yurt içinde ve yurt dışında hiçbir şekilde yeni hizmet binası alınmayacak, kiralanmayacak, yapılmayacak veya bu amaçla arsa, arazi satın alınmayacak, kamulaştırılmayacaktır</a:t>
          </a:r>
          <a:r>
            <a:rPr lang="tr-TR" sz="1400" b="1" kern="1200" dirty="0"/>
            <a:t>. </a:t>
          </a:r>
          <a:endParaRPr lang="en-US" sz="1400" kern="1200" dirty="0"/>
        </a:p>
      </dsp:txBody>
      <dsp:txXfrm>
        <a:off x="396080" y="1893"/>
        <a:ext cx="2929383" cy="1757630"/>
      </dsp:txXfrm>
    </dsp:sp>
    <dsp:sp modelId="{2703BE38-8D8D-41A9-9F5E-198611F1B098}">
      <dsp:nvSpPr>
        <dsp:cNvPr id="0" name=""/>
        <dsp:cNvSpPr/>
      </dsp:nvSpPr>
      <dsp:spPr>
        <a:xfrm>
          <a:off x="6926806" y="834988"/>
          <a:ext cx="643158" cy="91440"/>
        </a:xfrm>
        <a:custGeom>
          <a:avLst/>
          <a:gdLst/>
          <a:ahLst/>
          <a:cxnLst/>
          <a:rect l="0" t="0" r="0" b="0"/>
          <a:pathLst>
            <a:path>
              <a:moveTo>
                <a:pt x="0" y="45720"/>
              </a:moveTo>
              <a:lnTo>
                <a:pt x="643158" y="45720"/>
              </a:lnTo>
            </a:path>
          </a:pathLst>
        </a:custGeom>
        <a:noFill/>
        <a:ln w="6350" cap="flat" cmpd="sng" algn="ctr">
          <a:solidFill>
            <a:schemeClr val="accent2">
              <a:hueOff val="-485121"/>
              <a:satOff val="-27976"/>
              <a:lumOff val="2876"/>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231541" y="877339"/>
        <a:ext cx="33687" cy="6737"/>
      </dsp:txXfrm>
    </dsp:sp>
    <dsp:sp modelId="{8F1BDEEE-E4E0-4A13-BBDF-300BB1AA3067}">
      <dsp:nvSpPr>
        <dsp:cNvPr id="0" name=""/>
        <dsp:cNvSpPr/>
      </dsp:nvSpPr>
      <dsp:spPr>
        <a:xfrm>
          <a:off x="3999222" y="1893"/>
          <a:ext cx="2929383" cy="1757630"/>
        </a:xfrm>
        <a:prstGeom prst="rect">
          <a:avLst/>
        </a:prstGeom>
        <a:solidFill>
          <a:schemeClr val="accent2">
            <a:hueOff val="-363841"/>
            <a:satOff val="-20982"/>
            <a:lumOff val="215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3542" tIns="150673" rIns="143542" bIns="150673" numCol="1" spcCol="1270" anchor="ctr" anchorCtr="0">
          <a:noAutofit/>
        </a:bodyPr>
        <a:lstStyle/>
        <a:p>
          <a:pPr marL="0" lvl="0" indent="0" algn="ctr" defTabSz="622300">
            <a:lnSpc>
              <a:spcPct val="90000"/>
            </a:lnSpc>
            <a:spcBef>
              <a:spcPct val="0"/>
            </a:spcBef>
            <a:spcAft>
              <a:spcPct val="35000"/>
            </a:spcAft>
            <a:buNone/>
          </a:pPr>
          <a:r>
            <a:rPr lang="tr-TR" sz="1400" kern="1200" dirty="0"/>
            <a:t>Bina ihtiyacı olan kurumlara diğer kamu kurumlarınca, ihtiyaç fazlası bina veya bölümleri tahsis edilecektir. </a:t>
          </a:r>
          <a:endParaRPr lang="en-US" sz="1400" kern="1200" dirty="0"/>
        </a:p>
      </dsp:txBody>
      <dsp:txXfrm>
        <a:off x="3999222" y="1893"/>
        <a:ext cx="2929383" cy="1757630"/>
      </dsp:txXfrm>
    </dsp:sp>
    <dsp:sp modelId="{4DF419D1-76EE-4077-83AE-6781EE53B2BF}">
      <dsp:nvSpPr>
        <dsp:cNvPr id="0" name=""/>
        <dsp:cNvSpPr/>
      </dsp:nvSpPr>
      <dsp:spPr>
        <a:xfrm>
          <a:off x="1860772" y="1757723"/>
          <a:ext cx="7206284" cy="643158"/>
        </a:xfrm>
        <a:custGeom>
          <a:avLst/>
          <a:gdLst/>
          <a:ahLst/>
          <a:cxnLst/>
          <a:rect l="0" t="0" r="0" b="0"/>
          <a:pathLst>
            <a:path>
              <a:moveTo>
                <a:pt x="7206284" y="0"/>
              </a:moveTo>
              <a:lnTo>
                <a:pt x="7206284" y="338679"/>
              </a:lnTo>
              <a:lnTo>
                <a:pt x="0" y="338679"/>
              </a:lnTo>
              <a:lnTo>
                <a:pt x="0" y="643158"/>
              </a:lnTo>
            </a:path>
          </a:pathLst>
        </a:custGeom>
        <a:noFill/>
        <a:ln w="6350" cap="flat" cmpd="sng" algn="ctr">
          <a:solidFill>
            <a:schemeClr val="accent2">
              <a:hueOff val="-970242"/>
              <a:satOff val="-55952"/>
              <a:lumOff val="5752"/>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282971" y="2075933"/>
        <a:ext cx="361885" cy="6737"/>
      </dsp:txXfrm>
    </dsp:sp>
    <dsp:sp modelId="{DDCCD087-55C4-4D9C-BDEE-382A29DF13F8}">
      <dsp:nvSpPr>
        <dsp:cNvPr id="0" name=""/>
        <dsp:cNvSpPr/>
      </dsp:nvSpPr>
      <dsp:spPr>
        <a:xfrm>
          <a:off x="7602364" y="1893"/>
          <a:ext cx="2929383" cy="1757630"/>
        </a:xfrm>
        <a:prstGeom prst="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3542" tIns="150673" rIns="143542" bIns="150673" numCol="1" spcCol="1270" anchor="ctr" anchorCtr="0">
          <a:noAutofit/>
        </a:bodyPr>
        <a:lstStyle/>
        <a:p>
          <a:pPr marL="0" lvl="0" indent="0" algn="ctr" defTabSz="622300">
            <a:lnSpc>
              <a:spcPct val="90000"/>
            </a:lnSpc>
            <a:spcBef>
              <a:spcPct val="0"/>
            </a:spcBef>
            <a:spcAft>
              <a:spcPct val="35000"/>
            </a:spcAft>
            <a:buNone/>
          </a:pPr>
          <a:r>
            <a:rPr lang="tr-TR" sz="1400" kern="1200" dirty="0"/>
            <a:t>Hizmet binası kiralamaları, belli bir takvim çerçevesinde ivedilikle sonlandırılacaktır.</a:t>
          </a:r>
          <a:endParaRPr lang="en-US" sz="1400" kern="1200" dirty="0"/>
        </a:p>
      </dsp:txBody>
      <dsp:txXfrm>
        <a:off x="7602364" y="1893"/>
        <a:ext cx="2929383" cy="1757630"/>
      </dsp:txXfrm>
    </dsp:sp>
    <dsp:sp modelId="{57A8B7E8-EF3D-4475-A120-DB811083C858}">
      <dsp:nvSpPr>
        <dsp:cNvPr id="0" name=""/>
        <dsp:cNvSpPr/>
      </dsp:nvSpPr>
      <dsp:spPr>
        <a:xfrm>
          <a:off x="3323664" y="3266376"/>
          <a:ext cx="643158" cy="91440"/>
        </a:xfrm>
        <a:custGeom>
          <a:avLst/>
          <a:gdLst/>
          <a:ahLst/>
          <a:cxnLst/>
          <a:rect l="0" t="0" r="0" b="0"/>
          <a:pathLst>
            <a:path>
              <a:moveTo>
                <a:pt x="0" y="45720"/>
              </a:moveTo>
              <a:lnTo>
                <a:pt x="643158" y="45720"/>
              </a:lnTo>
            </a:path>
          </a:pathLst>
        </a:custGeom>
        <a:noFill/>
        <a:ln w="6350" cap="flat" cmpd="sng" algn="ctr">
          <a:solidFill>
            <a:schemeClr val="accent2">
              <a:hueOff val="-1455363"/>
              <a:satOff val="-83928"/>
              <a:lumOff val="8628"/>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628399" y="3308728"/>
        <a:ext cx="33687" cy="6737"/>
      </dsp:txXfrm>
    </dsp:sp>
    <dsp:sp modelId="{56B0A300-A7E1-4876-8FCD-0FE3C2548FC6}">
      <dsp:nvSpPr>
        <dsp:cNvPr id="0" name=""/>
        <dsp:cNvSpPr/>
      </dsp:nvSpPr>
      <dsp:spPr>
        <a:xfrm>
          <a:off x="396080" y="2433281"/>
          <a:ext cx="2929383" cy="1757630"/>
        </a:xfrm>
        <a:prstGeom prst="rect">
          <a:avLst/>
        </a:prstGeom>
        <a:solidFill>
          <a:schemeClr val="accent2">
            <a:hueOff val="-1091522"/>
            <a:satOff val="-62946"/>
            <a:lumOff val="647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3542" tIns="150673" rIns="143542" bIns="150673" numCol="1" spcCol="1270" anchor="ctr" anchorCtr="0">
          <a:noAutofit/>
        </a:bodyPr>
        <a:lstStyle/>
        <a:p>
          <a:pPr marL="0" lvl="0" indent="0" algn="ctr" defTabSz="622300">
            <a:lnSpc>
              <a:spcPct val="90000"/>
            </a:lnSpc>
            <a:spcBef>
              <a:spcPct val="0"/>
            </a:spcBef>
            <a:spcAft>
              <a:spcPct val="35000"/>
            </a:spcAft>
            <a:buNone/>
          </a:pPr>
          <a:r>
            <a:rPr lang="tr-TR" sz="1400" kern="1200" dirty="0"/>
            <a:t>Yeni lojman memur evi, kamp, kreş eğitim, dinlenme ve benzeri sosyal tesis ve bunlarla ilgili arsa arazi satın alınmayacak, yeni kiralama ve yeni inşaata başlanmayacaktır. </a:t>
          </a:r>
          <a:endParaRPr lang="en-US" sz="1400" kern="1200" dirty="0"/>
        </a:p>
      </dsp:txBody>
      <dsp:txXfrm>
        <a:off x="396080" y="2433281"/>
        <a:ext cx="2929383" cy="1757630"/>
      </dsp:txXfrm>
    </dsp:sp>
    <dsp:sp modelId="{ACF08F4E-DECD-43EB-9858-708024FB8E0B}">
      <dsp:nvSpPr>
        <dsp:cNvPr id="0" name=""/>
        <dsp:cNvSpPr/>
      </dsp:nvSpPr>
      <dsp:spPr>
        <a:xfrm>
          <a:off x="3999222" y="2433281"/>
          <a:ext cx="2929383" cy="1757630"/>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3542" tIns="150673" rIns="143542" bIns="150673" numCol="1" spcCol="1270" anchor="ctr" anchorCtr="0">
          <a:noAutofit/>
        </a:bodyPr>
        <a:lstStyle/>
        <a:p>
          <a:pPr marL="0" lvl="0" indent="0" algn="ctr" defTabSz="622300">
            <a:lnSpc>
              <a:spcPct val="90000"/>
            </a:lnSpc>
            <a:spcBef>
              <a:spcPct val="0"/>
            </a:spcBef>
            <a:spcAft>
              <a:spcPct val="35000"/>
            </a:spcAft>
            <a:buNone/>
          </a:pPr>
          <a:r>
            <a:rPr lang="tr-TR" sz="1400" kern="1200"/>
            <a:t>Lojman  kiraları ve sosyal tesis ücretleri rayiç bedelleri dikkate alınarak yeniden belirlenecektir. </a:t>
          </a:r>
          <a:endParaRPr lang="en-US" sz="1400" kern="1200"/>
        </a:p>
      </dsp:txBody>
      <dsp:txXfrm>
        <a:off x="3999222" y="2433281"/>
        <a:ext cx="2929383" cy="17576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35710F-08D9-44C3-8D16-7074B7ADB7AA}">
      <dsp:nvSpPr>
        <dsp:cNvPr id="0" name=""/>
        <dsp:cNvSpPr/>
      </dsp:nvSpPr>
      <dsp:spPr>
        <a:xfrm>
          <a:off x="120251" y="76223"/>
          <a:ext cx="998270" cy="998270"/>
        </a:xfrm>
        <a:prstGeom prst="ellipse">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06B8C37-F0A7-484C-ABEF-17B719FE89B3}">
      <dsp:nvSpPr>
        <dsp:cNvPr id="0" name=""/>
        <dsp:cNvSpPr/>
      </dsp:nvSpPr>
      <dsp:spPr>
        <a:xfrm>
          <a:off x="329888" y="285859"/>
          <a:ext cx="578997" cy="57899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F4CA94E-3668-46BD-A630-B1AFC3441190}">
      <dsp:nvSpPr>
        <dsp:cNvPr id="0" name=""/>
        <dsp:cNvSpPr/>
      </dsp:nvSpPr>
      <dsp:spPr>
        <a:xfrm>
          <a:off x="1332437" y="76223"/>
          <a:ext cx="2353067" cy="9982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22300">
            <a:lnSpc>
              <a:spcPct val="100000"/>
            </a:lnSpc>
            <a:spcBef>
              <a:spcPct val="0"/>
            </a:spcBef>
            <a:spcAft>
              <a:spcPct val="35000"/>
            </a:spcAft>
            <a:buNone/>
          </a:pPr>
          <a:r>
            <a:rPr lang="tr-TR" sz="1400" u="sng" kern="1200" dirty="0"/>
            <a:t>3 yıl süreyle her ne şekilde olursa olsun yeni taşıt </a:t>
          </a:r>
          <a:r>
            <a:rPr lang="tr-TR" sz="1400" b="1" u="sng" kern="1200" dirty="0"/>
            <a:t>edinilmeyecektir</a:t>
          </a:r>
          <a:r>
            <a:rPr lang="tr-TR" sz="1100" u="sng" kern="1200" dirty="0"/>
            <a:t>.</a:t>
          </a:r>
          <a:r>
            <a:rPr lang="tr-TR" sz="1100" b="1" kern="1200" dirty="0"/>
            <a:t> </a:t>
          </a:r>
          <a:endParaRPr lang="en-US" sz="1100" kern="1200" dirty="0"/>
        </a:p>
      </dsp:txBody>
      <dsp:txXfrm>
        <a:off x="1332437" y="76223"/>
        <a:ext cx="2353067" cy="998270"/>
      </dsp:txXfrm>
    </dsp:sp>
    <dsp:sp modelId="{02DC5CD9-A6AD-4AE9-9B65-0E1068E7E071}">
      <dsp:nvSpPr>
        <dsp:cNvPr id="0" name=""/>
        <dsp:cNvSpPr/>
      </dsp:nvSpPr>
      <dsp:spPr>
        <a:xfrm>
          <a:off x="4095508" y="76223"/>
          <a:ext cx="998270" cy="998270"/>
        </a:xfrm>
        <a:prstGeom prst="ellipse">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E56ED86-BCE1-49ED-B7D6-D78B0F16B1BD}">
      <dsp:nvSpPr>
        <dsp:cNvPr id="0" name=""/>
        <dsp:cNvSpPr/>
      </dsp:nvSpPr>
      <dsp:spPr>
        <a:xfrm>
          <a:off x="4305145" y="285859"/>
          <a:ext cx="578997" cy="57899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6755FBC-A708-42D0-BCCF-AEF6ABB8C6C9}">
      <dsp:nvSpPr>
        <dsp:cNvPr id="0" name=""/>
        <dsp:cNvSpPr/>
      </dsp:nvSpPr>
      <dsp:spPr>
        <a:xfrm>
          <a:off x="5307694" y="76223"/>
          <a:ext cx="2353067" cy="9982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22300">
            <a:lnSpc>
              <a:spcPct val="100000"/>
            </a:lnSpc>
            <a:spcBef>
              <a:spcPct val="0"/>
            </a:spcBef>
            <a:spcAft>
              <a:spcPct val="35000"/>
            </a:spcAft>
            <a:buNone/>
          </a:pPr>
          <a:r>
            <a:rPr lang="tr-TR" sz="1400" kern="1200" dirty="0"/>
            <a:t>Mevcut taşıtlar ihtiyaç analizleri ve tasarruf anlayışı çerçevesinde ivedilikle gözden geçirilecektir.</a:t>
          </a:r>
          <a:endParaRPr lang="en-US" sz="1400" kern="1200" dirty="0"/>
        </a:p>
      </dsp:txBody>
      <dsp:txXfrm>
        <a:off x="5307694" y="76223"/>
        <a:ext cx="2353067" cy="998270"/>
      </dsp:txXfrm>
    </dsp:sp>
    <dsp:sp modelId="{1C749895-3B6E-4F9C-BE32-B01CA72A2CA4}">
      <dsp:nvSpPr>
        <dsp:cNvPr id="0" name=""/>
        <dsp:cNvSpPr/>
      </dsp:nvSpPr>
      <dsp:spPr>
        <a:xfrm>
          <a:off x="120251" y="1885151"/>
          <a:ext cx="998270" cy="998270"/>
        </a:xfrm>
        <a:prstGeom prst="ellipse">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19669DF-1F88-437F-83EB-B1264C4C6195}">
      <dsp:nvSpPr>
        <dsp:cNvPr id="0" name=""/>
        <dsp:cNvSpPr/>
      </dsp:nvSpPr>
      <dsp:spPr>
        <a:xfrm>
          <a:off x="329888" y="2094788"/>
          <a:ext cx="578997" cy="57899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F55A50D-EBAA-4445-BAB5-02E9DBD87133}">
      <dsp:nvSpPr>
        <dsp:cNvPr id="0" name=""/>
        <dsp:cNvSpPr/>
      </dsp:nvSpPr>
      <dsp:spPr>
        <a:xfrm>
          <a:off x="1332437" y="1885151"/>
          <a:ext cx="2353067" cy="9982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22300">
            <a:lnSpc>
              <a:spcPct val="100000"/>
            </a:lnSpc>
            <a:spcBef>
              <a:spcPct val="0"/>
            </a:spcBef>
            <a:spcAft>
              <a:spcPct val="35000"/>
            </a:spcAft>
            <a:buNone/>
          </a:pPr>
          <a:r>
            <a:rPr lang="tr-TR" sz="1400" kern="1200" dirty="0"/>
            <a:t>Ekonomik ömrünü tamamlamış taşıtlar tasfiye edilecek, ihtiyaç fazlası taşıtlar tasfiye edilmek ya da ihtiyacı olan  kurumlara  devredilmek üzere Hazine ve Maliye Bakanlığına bildirilecektir. </a:t>
          </a:r>
          <a:endParaRPr lang="en-US" sz="1400" kern="1200" dirty="0"/>
        </a:p>
      </dsp:txBody>
      <dsp:txXfrm>
        <a:off x="1332437" y="1885151"/>
        <a:ext cx="2353067" cy="998270"/>
      </dsp:txXfrm>
    </dsp:sp>
    <dsp:sp modelId="{0AB6D0E2-0EDC-4911-B43D-B7E07DD6450C}">
      <dsp:nvSpPr>
        <dsp:cNvPr id="0" name=""/>
        <dsp:cNvSpPr/>
      </dsp:nvSpPr>
      <dsp:spPr>
        <a:xfrm>
          <a:off x="4095508" y="1885151"/>
          <a:ext cx="998270" cy="998270"/>
        </a:xfrm>
        <a:prstGeom prst="ellipse">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6D889C9-4623-4E7D-A736-A8F1902B0C91}">
      <dsp:nvSpPr>
        <dsp:cNvPr id="0" name=""/>
        <dsp:cNvSpPr/>
      </dsp:nvSpPr>
      <dsp:spPr>
        <a:xfrm>
          <a:off x="4305145" y="2094788"/>
          <a:ext cx="578997" cy="578997"/>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76B72D9-DF7D-4A84-8027-952777765EC9}">
      <dsp:nvSpPr>
        <dsp:cNvPr id="0" name=""/>
        <dsp:cNvSpPr/>
      </dsp:nvSpPr>
      <dsp:spPr>
        <a:xfrm>
          <a:off x="5307694" y="1885151"/>
          <a:ext cx="2353067" cy="9982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22300">
            <a:lnSpc>
              <a:spcPct val="100000"/>
            </a:lnSpc>
            <a:spcBef>
              <a:spcPct val="0"/>
            </a:spcBef>
            <a:spcAft>
              <a:spcPct val="35000"/>
            </a:spcAft>
            <a:buNone/>
          </a:pPr>
          <a:r>
            <a:rPr lang="tr-TR" sz="1400" kern="1200" dirty="0"/>
            <a:t>Kullanımdaki taşıtların tasfiye edilmesi kaydıyla kamu alım garantisi kapsamında ilgili mevzuatına göre </a:t>
          </a:r>
          <a:r>
            <a:rPr lang="tr-TR" sz="1400" b="1" kern="1200" dirty="0"/>
            <a:t>elektrikli taşıt satın alınabilecektir.</a:t>
          </a:r>
          <a:r>
            <a:rPr lang="tr-TR" sz="1400" b="0" kern="1200" dirty="0"/>
            <a:t>(</a:t>
          </a:r>
          <a:r>
            <a:rPr lang="tr-TR" sz="1400" kern="1200" dirty="0"/>
            <a:t>Kamu taşıtlarının yerli ve elektrikli taşıtlara dönüştürülmesi amacıyla)</a:t>
          </a:r>
          <a:endParaRPr lang="en-US" sz="1400" kern="1200" dirty="0"/>
        </a:p>
      </dsp:txBody>
      <dsp:txXfrm>
        <a:off x="5307694" y="1885151"/>
        <a:ext cx="2353067" cy="998270"/>
      </dsp:txXfrm>
    </dsp:sp>
    <dsp:sp modelId="{48D35878-A445-4ED1-87BF-E307F9C8D428}">
      <dsp:nvSpPr>
        <dsp:cNvPr id="0" name=""/>
        <dsp:cNvSpPr/>
      </dsp:nvSpPr>
      <dsp:spPr>
        <a:xfrm>
          <a:off x="120251" y="3694080"/>
          <a:ext cx="998270" cy="998270"/>
        </a:xfrm>
        <a:prstGeom prst="ellipse">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27BCD8D-B209-4054-846F-41D126EE9D98}">
      <dsp:nvSpPr>
        <dsp:cNvPr id="0" name=""/>
        <dsp:cNvSpPr/>
      </dsp:nvSpPr>
      <dsp:spPr>
        <a:xfrm>
          <a:off x="329888" y="3903716"/>
          <a:ext cx="578997" cy="578997"/>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BD0D05B-485E-42C6-B7E4-4BBF29D15696}">
      <dsp:nvSpPr>
        <dsp:cNvPr id="0" name=""/>
        <dsp:cNvSpPr/>
      </dsp:nvSpPr>
      <dsp:spPr>
        <a:xfrm>
          <a:off x="1332437" y="3694080"/>
          <a:ext cx="2353067" cy="9982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22300">
            <a:lnSpc>
              <a:spcPct val="100000"/>
            </a:lnSpc>
            <a:spcBef>
              <a:spcPct val="0"/>
            </a:spcBef>
            <a:spcAft>
              <a:spcPct val="35000"/>
            </a:spcAft>
            <a:buNone/>
          </a:pPr>
          <a:r>
            <a:rPr lang="tr-TR" sz="1400" kern="1200" dirty="0"/>
            <a:t>Hizmet alımı suretiyle kullanılan MEVCUT TAŞITLAR sözleşme süresi sonunda </a:t>
          </a:r>
          <a:r>
            <a:rPr lang="tr-TR" sz="1400" b="1" kern="1200" dirty="0"/>
            <a:t>izin alınmadan yeniden kiralanmayacaktır. </a:t>
          </a:r>
          <a:endParaRPr lang="en-US" sz="1400" kern="1200" dirty="0"/>
        </a:p>
      </dsp:txBody>
      <dsp:txXfrm>
        <a:off x="1332437" y="3694080"/>
        <a:ext cx="2353067" cy="99827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9B492B-9444-4E73-917F-C3ADD75BFF1A}">
      <dsp:nvSpPr>
        <dsp:cNvPr id="0" name=""/>
        <dsp:cNvSpPr/>
      </dsp:nvSpPr>
      <dsp:spPr>
        <a:xfrm>
          <a:off x="0" y="677"/>
          <a:ext cx="6555347"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0A404D7-9149-43BB-A7CE-283B61636E77}">
      <dsp:nvSpPr>
        <dsp:cNvPr id="0" name=""/>
        <dsp:cNvSpPr/>
      </dsp:nvSpPr>
      <dsp:spPr>
        <a:xfrm>
          <a:off x="0" y="677"/>
          <a:ext cx="6555347" cy="11089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just" defTabSz="844550">
            <a:lnSpc>
              <a:spcPct val="90000"/>
            </a:lnSpc>
            <a:spcBef>
              <a:spcPct val="0"/>
            </a:spcBef>
            <a:spcAft>
              <a:spcPct val="35000"/>
            </a:spcAft>
            <a:buNone/>
          </a:pPr>
          <a:r>
            <a:rPr lang="tr-TR" sz="1900" b="1" kern="1200" dirty="0"/>
            <a:t>- İlgili mevzuatında belirtilen makam ve hizmetler hariç olmak üzere, hibe dahil her ne şekilde olursa olsun YABANCI MENŞELİ TAŞIT </a:t>
          </a:r>
          <a:r>
            <a:rPr lang="tr-TR" sz="1900" b="1" u="sng" kern="1200" dirty="0"/>
            <a:t>kullanılmayacaktır. </a:t>
          </a:r>
          <a:endParaRPr lang="en-US" sz="1900" b="1" kern="1200" dirty="0"/>
        </a:p>
      </dsp:txBody>
      <dsp:txXfrm>
        <a:off x="0" y="677"/>
        <a:ext cx="6555347" cy="1108938"/>
      </dsp:txXfrm>
    </dsp:sp>
    <dsp:sp modelId="{3801B56E-B783-4CAC-855D-B893769F0D13}">
      <dsp:nvSpPr>
        <dsp:cNvPr id="0" name=""/>
        <dsp:cNvSpPr/>
      </dsp:nvSpPr>
      <dsp:spPr>
        <a:xfrm>
          <a:off x="0" y="1109615"/>
          <a:ext cx="6555347"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A52C748-18B8-4347-9388-FCAB88908CBC}">
      <dsp:nvSpPr>
        <dsp:cNvPr id="0" name=""/>
        <dsp:cNvSpPr/>
      </dsp:nvSpPr>
      <dsp:spPr>
        <a:xfrm>
          <a:off x="0" y="1109615"/>
          <a:ext cx="6555347" cy="11089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just" defTabSz="844550">
            <a:lnSpc>
              <a:spcPct val="90000"/>
            </a:lnSpc>
            <a:spcBef>
              <a:spcPct val="0"/>
            </a:spcBef>
            <a:spcAft>
              <a:spcPct val="35000"/>
            </a:spcAft>
            <a:buNone/>
          </a:pPr>
          <a:r>
            <a:rPr lang="tr-TR" sz="1900" kern="1200" dirty="0"/>
            <a:t>-</a:t>
          </a:r>
          <a:r>
            <a:rPr lang="tr-TR" sz="1900" b="1" kern="1200" dirty="0"/>
            <a:t>II sayılı cetvel kapsamında (Üniversitemiz Rektörü) hizmeti amacıyla tahsis edilen taşıtlar dışında hiçbir makama taşıt tahsis edilmeyecektir.</a:t>
          </a:r>
          <a:endParaRPr lang="en-US" sz="1900" b="1" kern="1200" dirty="0"/>
        </a:p>
      </dsp:txBody>
      <dsp:txXfrm>
        <a:off x="0" y="1109615"/>
        <a:ext cx="6555347" cy="1108938"/>
      </dsp:txXfrm>
    </dsp:sp>
    <dsp:sp modelId="{9992BB91-0B47-495F-BB3D-F568A1431580}">
      <dsp:nvSpPr>
        <dsp:cNvPr id="0" name=""/>
        <dsp:cNvSpPr/>
      </dsp:nvSpPr>
      <dsp:spPr>
        <a:xfrm>
          <a:off x="0" y="2218554"/>
          <a:ext cx="6555347"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B960862-C0F2-44E3-ACFC-73169ED1CAEF}">
      <dsp:nvSpPr>
        <dsp:cNvPr id="0" name=""/>
        <dsp:cNvSpPr/>
      </dsp:nvSpPr>
      <dsp:spPr>
        <a:xfrm>
          <a:off x="0" y="2218554"/>
          <a:ext cx="6555347" cy="11089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just" defTabSz="844550">
            <a:lnSpc>
              <a:spcPct val="90000"/>
            </a:lnSpc>
            <a:spcBef>
              <a:spcPct val="0"/>
            </a:spcBef>
            <a:spcAft>
              <a:spcPct val="35000"/>
            </a:spcAft>
            <a:buNone/>
          </a:pPr>
          <a:r>
            <a:rPr lang="tr-TR" sz="1900" kern="1200" dirty="0"/>
            <a:t>-</a:t>
          </a:r>
          <a:r>
            <a:rPr lang="tr-TR" sz="1900" b="1" kern="1200" dirty="0"/>
            <a:t>Memuriyet mahalli dışındaki görevlere ZORUNLU durumlar hariç resmi taşıtla gidilmeyecektir.</a:t>
          </a:r>
          <a:endParaRPr lang="en-US" sz="1900" b="1" kern="1200" dirty="0"/>
        </a:p>
      </dsp:txBody>
      <dsp:txXfrm>
        <a:off x="0" y="2218554"/>
        <a:ext cx="6555347" cy="1108938"/>
      </dsp:txXfrm>
    </dsp:sp>
    <dsp:sp modelId="{158EE175-60E0-45BA-88D7-FD9977DFF9D9}">
      <dsp:nvSpPr>
        <dsp:cNvPr id="0" name=""/>
        <dsp:cNvSpPr/>
      </dsp:nvSpPr>
      <dsp:spPr>
        <a:xfrm>
          <a:off x="0" y="3327492"/>
          <a:ext cx="6555347"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7220DF2-DF61-4514-9D54-82BB3C2CFAC0}">
      <dsp:nvSpPr>
        <dsp:cNvPr id="0" name=""/>
        <dsp:cNvSpPr/>
      </dsp:nvSpPr>
      <dsp:spPr>
        <a:xfrm>
          <a:off x="0" y="3327492"/>
          <a:ext cx="6555347" cy="11089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just" defTabSz="844550">
            <a:lnSpc>
              <a:spcPct val="90000"/>
            </a:lnSpc>
            <a:spcBef>
              <a:spcPct val="0"/>
            </a:spcBef>
            <a:spcAft>
              <a:spcPct val="35000"/>
            </a:spcAft>
            <a:buNone/>
          </a:pPr>
          <a:r>
            <a:rPr lang="tr-TR" sz="1900" kern="1200" dirty="0"/>
            <a:t>-</a:t>
          </a:r>
          <a:r>
            <a:rPr lang="tr-TR" sz="1900" b="1" kern="1200" dirty="0"/>
            <a:t>Resmi hizmetin yerine getirilmesi amacıyla kullanılan taşıtlar güzergah birleştirmesi yapılarak kullanılacaktır. </a:t>
          </a:r>
          <a:endParaRPr lang="en-US" sz="1900" b="1" kern="1200" dirty="0"/>
        </a:p>
      </dsp:txBody>
      <dsp:txXfrm>
        <a:off x="0" y="3327492"/>
        <a:ext cx="6555347" cy="1108938"/>
      </dsp:txXfrm>
    </dsp:sp>
    <dsp:sp modelId="{61D37011-764D-4DD9-B75D-03D69FF15914}">
      <dsp:nvSpPr>
        <dsp:cNvPr id="0" name=""/>
        <dsp:cNvSpPr/>
      </dsp:nvSpPr>
      <dsp:spPr>
        <a:xfrm>
          <a:off x="0" y="4436431"/>
          <a:ext cx="6555347"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A08716A-E6D5-4DDA-A531-1BE9EB72EFF2}">
      <dsp:nvSpPr>
        <dsp:cNvPr id="0" name=""/>
        <dsp:cNvSpPr/>
      </dsp:nvSpPr>
      <dsp:spPr>
        <a:xfrm>
          <a:off x="0" y="4436431"/>
          <a:ext cx="6555347" cy="11089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just" defTabSz="844550">
            <a:lnSpc>
              <a:spcPct val="90000"/>
            </a:lnSpc>
            <a:spcBef>
              <a:spcPct val="0"/>
            </a:spcBef>
            <a:spcAft>
              <a:spcPct val="35000"/>
            </a:spcAft>
            <a:buNone/>
          </a:pPr>
          <a:r>
            <a:rPr lang="tr-TR" sz="1900" b="1" kern="1200" dirty="0"/>
            <a:t>-Hizmet aracı olarak kullanılan taşıtlar özel işlerde, tatil günlerinde ve personel servis aracı olarak kullanılmayacak hiçbir makama birim ve şahsın kullanımına tahsis edilmeyecektir. </a:t>
          </a:r>
          <a:endParaRPr lang="en-US" sz="1900" b="1" kern="1200" dirty="0"/>
        </a:p>
      </dsp:txBody>
      <dsp:txXfrm>
        <a:off x="0" y="4436431"/>
        <a:ext cx="6555347" cy="110893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833C2E-B58E-425C-9273-E1390BB479F7}">
      <dsp:nvSpPr>
        <dsp:cNvPr id="0" name=""/>
        <dsp:cNvSpPr/>
      </dsp:nvSpPr>
      <dsp:spPr>
        <a:xfrm>
          <a:off x="867219" y="303910"/>
          <a:ext cx="3752898" cy="1495341"/>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B925EF2-7CC8-432A-9AD3-8F5FD569D2C8}">
      <dsp:nvSpPr>
        <dsp:cNvPr id="0" name=""/>
        <dsp:cNvSpPr/>
      </dsp:nvSpPr>
      <dsp:spPr>
        <a:xfrm>
          <a:off x="2113668" y="207362"/>
          <a:ext cx="1260000" cy="168843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A7C6A99-1DEB-4E32-980F-75A66C2A9016}">
      <dsp:nvSpPr>
        <dsp:cNvPr id="0" name=""/>
        <dsp:cNvSpPr/>
      </dsp:nvSpPr>
      <dsp:spPr>
        <a:xfrm>
          <a:off x="263088" y="2390955"/>
          <a:ext cx="4961160" cy="15944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just" defTabSz="488950">
            <a:lnSpc>
              <a:spcPct val="90000"/>
            </a:lnSpc>
            <a:spcBef>
              <a:spcPct val="0"/>
            </a:spcBef>
            <a:spcAft>
              <a:spcPct val="35000"/>
            </a:spcAft>
            <a:buNone/>
            <a:defRPr cap="all"/>
          </a:pPr>
          <a:r>
            <a:rPr lang="tr-TR" sz="1100" kern="1200" dirty="0"/>
            <a:t>- </a:t>
          </a:r>
          <a:r>
            <a:rPr lang="tr-TR" sz="1300" b="1" kern="1200" dirty="0"/>
            <a:t>Hizmet içi eğitim, konferans, seminer, çalıştay </a:t>
          </a:r>
          <a:r>
            <a:rPr lang="tr-TR" sz="1300" b="1" kern="1200" dirty="0" err="1"/>
            <a:t>vb</a:t>
          </a:r>
          <a:r>
            <a:rPr lang="tr-TR" sz="1300" b="1" kern="1200" dirty="0"/>
            <a:t> her türlü </a:t>
          </a:r>
          <a:r>
            <a:rPr lang="tr-TR" sz="1300" b="1" kern="1200" dirty="0" err="1"/>
            <a:t>faaliyetlerİN</a:t>
          </a:r>
          <a:r>
            <a:rPr lang="tr-TR" sz="1300" b="1" kern="1200" dirty="0"/>
            <a:t> UZAKTAN ERİŞİM yöntemiyle yapılması esas alınacaktır. Eğer </a:t>
          </a:r>
          <a:r>
            <a:rPr lang="tr-TR" sz="1300" b="1" kern="1200" dirty="0" err="1"/>
            <a:t>yüzyüze</a:t>
          </a:r>
          <a:r>
            <a:rPr lang="tr-TR" sz="1300" b="1" kern="1200" dirty="0"/>
            <a:t> zorunluluk arz ederse kamu tesisleri kullanılacak, faaliyetler mümkün olduğunca kamu personeli tarafından yürütülecek görev süresi ve görevli sayısı asgari seviyede tutulacaktır</a:t>
          </a:r>
          <a:r>
            <a:rPr lang="tr-TR" sz="1200" b="1" kern="1200" dirty="0"/>
            <a:t>.</a:t>
          </a:r>
          <a:endParaRPr lang="en-US" sz="1200" b="1" kern="1200" dirty="0"/>
        </a:p>
      </dsp:txBody>
      <dsp:txXfrm>
        <a:off x="263088" y="2390955"/>
        <a:ext cx="4961160" cy="1594487"/>
      </dsp:txXfrm>
    </dsp:sp>
    <dsp:sp modelId="{D7F92B4D-88DF-4DB5-BA13-6A47A65F5007}">
      <dsp:nvSpPr>
        <dsp:cNvPr id="0" name=""/>
        <dsp:cNvSpPr/>
      </dsp:nvSpPr>
      <dsp:spPr>
        <a:xfrm>
          <a:off x="6910202" y="45834"/>
          <a:ext cx="3371738" cy="1740154"/>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B7EDDBF-2DBE-499F-9CB6-648371E93753}">
      <dsp:nvSpPr>
        <dsp:cNvPr id="0" name=""/>
        <dsp:cNvSpPr/>
      </dsp:nvSpPr>
      <dsp:spPr>
        <a:xfrm>
          <a:off x="7938072" y="285911"/>
          <a:ext cx="1260000" cy="1260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D3733C8-5E90-4553-8671-1F42BC3530D9}">
      <dsp:nvSpPr>
        <dsp:cNvPr id="0" name=""/>
        <dsp:cNvSpPr/>
      </dsp:nvSpPr>
      <dsp:spPr>
        <a:xfrm>
          <a:off x="5854248" y="2341970"/>
          <a:ext cx="5427648" cy="180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just" defTabSz="622300">
            <a:lnSpc>
              <a:spcPct val="90000"/>
            </a:lnSpc>
            <a:spcBef>
              <a:spcPct val="0"/>
            </a:spcBef>
            <a:spcAft>
              <a:spcPct val="35000"/>
            </a:spcAft>
            <a:buNone/>
            <a:defRPr cap="all"/>
          </a:pPr>
          <a:r>
            <a:rPr lang="tr-TR" sz="1400" b="1" kern="1200" dirty="0"/>
            <a:t>- ZORUNLU HALLERDE yapılacak yurtdışı görevlendirmeler, bu amaçla tahsis edilmiş başlangıç ödeneğini aşmamak kaydıyla  GÖREV SÜRESİ VE GÖREVLİ SAYISI EN AZ SEVİYEDE TUTULARAK üst yöneticinin onayı ile yapılacaktır. Görevlendirme onayı ve görevlendirme sonuçları  görev bitiminden 15 gün içinde Kamu Personel Bilgi Sistemine girilerek CUMHURBAŞKANLIĞINA bildirilecektir</a:t>
          </a:r>
          <a:r>
            <a:rPr lang="tr-TR" sz="1400" kern="1200" dirty="0"/>
            <a:t>. </a:t>
          </a:r>
          <a:endParaRPr lang="en-US" sz="1400" kern="1200" dirty="0"/>
        </a:p>
      </dsp:txBody>
      <dsp:txXfrm>
        <a:off x="5854248" y="2341970"/>
        <a:ext cx="5427648" cy="18050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833C2E-B58E-425C-9273-E1390BB479F7}">
      <dsp:nvSpPr>
        <dsp:cNvPr id="0" name=""/>
        <dsp:cNvSpPr/>
      </dsp:nvSpPr>
      <dsp:spPr>
        <a:xfrm>
          <a:off x="1572674" y="43049"/>
          <a:ext cx="1921500" cy="1921500"/>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B925EF2-7CC8-432A-9AD3-8F5FD569D2C8}">
      <dsp:nvSpPr>
        <dsp:cNvPr id="0" name=""/>
        <dsp:cNvSpPr/>
      </dsp:nvSpPr>
      <dsp:spPr>
        <a:xfrm>
          <a:off x="2103472" y="450403"/>
          <a:ext cx="1102500" cy="11025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A7C6A99-1DEB-4E32-980F-75A66C2A9016}">
      <dsp:nvSpPr>
        <dsp:cNvPr id="0" name=""/>
        <dsp:cNvSpPr/>
      </dsp:nvSpPr>
      <dsp:spPr>
        <a:xfrm>
          <a:off x="598786" y="2253639"/>
          <a:ext cx="4015903" cy="16613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just" defTabSz="533400">
            <a:lnSpc>
              <a:spcPct val="90000"/>
            </a:lnSpc>
            <a:spcBef>
              <a:spcPct val="0"/>
            </a:spcBef>
            <a:spcAft>
              <a:spcPct val="35000"/>
            </a:spcAft>
            <a:buNone/>
            <a:defRPr cap="all"/>
          </a:pPr>
          <a:r>
            <a:rPr lang="tr-TR" sz="1200" kern="1200" dirty="0"/>
            <a:t>- </a:t>
          </a:r>
          <a:r>
            <a:rPr lang="tr-TR" sz="1600" b="1" kern="1200" dirty="0"/>
            <a:t>ÜST YÖNETİCİ TARAFINDAN BELİRLENEN MAKAMLAR İÇİN TAHSİS EDİLECEKTİR.  CEP TELEFONU TAHSİS EDİLEN MAKAMLAR İÇİN AYLIK CEP TELEFONU GÖRÜŞME ÜCRETİ LİMİTLERİ, 1800 GÖSTERGE RAKAMININ MEMUR AYLIK KATSAYISI (0,760871) İLE ÇARPIMI SONUCU BULUNACAK TUTARI GEÇMEYECEKTİR. (1.369,57</a:t>
          </a:r>
          <a:r>
            <a:rPr lang="tr-TR" sz="1200" b="1" kern="1200" dirty="0"/>
            <a:t>)</a:t>
          </a:r>
          <a:endParaRPr lang="en-US" sz="1200" b="1" kern="1200" dirty="0"/>
        </a:p>
      </dsp:txBody>
      <dsp:txXfrm>
        <a:off x="598786" y="2253639"/>
        <a:ext cx="4015903" cy="1661337"/>
      </dsp:txXfrm>
    </dsp:sp>
    <dsp:sp modelId="{D7F92B4D-88DF-4DB5-BA13-6A47A65F5007}">
      <dsp:nvSpPr>
        <dsp:cNvPr id="0" name=""/>
        <dsp:cNvSpPr/>
      </dsp:nvSpPr>
      <dsp:spPr>
        <a:xfrm>
          <a:off x="7927766" y="52387"/>
          <a:ext cx="1921500" cy="1921500"/>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B7EDDBF-2DBE-499F-9CB6-648371E93753}">
      <dsp:nvSpPr>
        <dsp:cNvPr id="0" name=""/>
        <dsp:cNvSpPr/>
      </dsp:nvSpPr>
      <dsp:spPr>
        <a:xfrm>
          <a:off x="8259933" y="450403"/>
          <a:ext cx="1102500" cy="11025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D3733C8-5E90-4553-8671-1F42BC3530D9}">
      <dsp:nvSpPr>
        <dsp:cNvPr id="0" name=""/>
        <dsp:cNvSpPr/>
      </dsp:nvSpPr>
      <dsp:spPr>
        <a:xfrm>
          <a:off x="6810492" y="2038613"/>
          <a:ext cx="3760847" cy="16613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just" defTabSz="622300">
            <a:lnSpc>
              <a:spcPct val="90000"/>
            </a:lnSpc>
            <a:spcBef>
              <a:spcPct val="0"/>
            </a:spcBef>
            <a:spcAft>
              <a:spcPct val="35000"/>
            </a:spcAft>
            <a:buNone/>
            <a:defRPr cap="all"/>
          </a:pPr>
          <a:r>
            <a:rPr lang="tr-TR" sz="1400" b="1" kern="1200" dirty="0"/>
            <a:t>- </a:t>
          </a:r>
          <a:r>
            <a:rPr lang="tr-TR" sz="1600" b="1" kern="1200" dirty="0"/>
            <a:t>İSTİSNALAR HARİÇ ELEKRTONİK TEBLİGAT SİSTEMİ KULLANILACAKTIR.  ELEKTRONİK BİLGİ YÖNETİM SİSTEMİ ÜZERİNDEN YAPILAN RESMİ YAZIŞMALAR AYRICA POSTA İLE GÖNDERİLMEYECEKTİR</a:t>
          </a:r>
          <a:r>
            <a:rPr lang="tr-TR" sz="1800" b="1" kern="1200" dirty="0"/>
            <a:t>. </a:t>
          </a:r>
        </a:p>
        <a:p>
          <a:pPr marL="0" lvl="0" indent="0" algn="just" defTabSz="622300">
            <a:lnSpc>
              <a:spcPct val="90000"/>
            </a:lnSpc>
            <a:spcBef>
              <a:spcPct val="0"/>
            </a:spcBef>
            <a:spcAft>
              <a:spcPct val="35000"/>
            </a:spcAft>
            <a:buNone/>
            <a:defRPr cap="all"/>
          </a:pPr>
          <a:r>
            <a:rPr lang="tr-TR" sz="1900" b="1" kern="1200" dirty="0"/>
            <a:t>-</a:t>
          </a:r>
          <a:r>
            <a:rPr lang="tr-TR" sz="1600" b="1" kern="1200" dirty="0"/>
            <a:t>KURUM ARŞİVLERİ ELEKTRONİK BİLGİ YÖNETİM SİSTEMLERİNE TAŞINACAK VE BUNA MÜTEAKİP FİZİKİ ARŞİV TUTULMAYACAKTIR</a:t>
          </a:r>
          <a:r>
            <a:rPr lang="tr-TR" sz="1900" b="1" kern="1200" dirty="0"/>
            <a:t>. </a:t>
          </a:r>
          <a:endParaRPr lang="en-US" sz="1900" kern="1200" dirty="0"/>
        </a:p>
      </dsp:txBody>
      <dsp:txXfrm>
        <a:off x="6810492" y="2038613"/>
        <a:ext cx="3760847" cy="166133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1D87C0-E4EA-43DE-A84F-801B4705F717}">
      <dsp:nvSpPr>
        <dsp:cNvPr id="0" name=""/>
        <dsp:cNvSpPr/>
      </dsp:nvSpPr>
      <dsp:spPr>
        <a:xfrm>
          <a:off x="692960" y="1474924"/>
          <a:ext cx="838340" cy="838340"/>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3ECD587-AEB9-4D18-868A-6A30505794F6}">
      <dsp:nvSpPr>
        <dsp:cNvPr id="0" name=""/>
        <dsp:cNvSpPr/>
      </dsp:nvSpPr>
      <dsp:spPr>
        <a:xfrm>
          <a:off x="869011" y="1650975"/>
          <a:ext cx="486237" cy="48623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53F95E8-A5E4-4696-9E23-10464BE1F19B}">
      <dsp:nvSpPr>
        <dsp:cNvPr id="0" name=""/>
        <dsp:cNvSpPr/>
      </dsp:nvSpPr>
      <dsp:spPr>
        <a:xfrm>
          <a:off x="1710945" y="1171914"/>
          <a:ext cx="1976088" cy="14443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22300">
            <a:lnSpc>
              <a:spcPct val="100000"/>
            </a:lnSpc>
            <a:spcBef>
              <a:spcPct val="0"/>
            </a:spcBef>
            <a:spcAft>
              <a:spcPct val="35000"/>
            </a:spcAft>
            <a:buNone/>
          </a:pPr>
          <a:r>
            <a:rPr lang="tr-TR" sz="1400" kern="1200" dirty="0"/>
            <a:t>-</a:t>
          </a:r>
          <a:r>
            <a:rPr lang="tr-TR" sz="1400" b="1" kern="1200" dirty="0"/>
            <a:t>İdareyi ve faaliyetlerini tanıtmaya yönelik HİÇBİR BASILI DOKÜMAN kullanılmayacaktır. (kitap-dergi-bülten-rapor </a:t>
          </a:r>
          <a:r>
            <a:rPr lang="tr-TR" sz="1400" b="1" kern="1200" dirty="0" err="1"/>
            <a:t>vb</a:t>
          </a:r>
          <a:r>
            <a:rPr lang="tr-TR" sz="1400" b="1" kern="1200" dirty="0"/>
            <a:t> basılmayacaktır.) ELEKTRONİK ortamda hazırlanıp paylaşılacaktır.</a:t>
          </a:r>
          <a:endParaRPr lang="en-US" sz="1400" b="1" kern="1200" dirty="0"/>
        </a:p>
      </dsp:txBody>
      <dsp:txXfrm>
        <a:off x="1710945" y="1171914"/>
        <a:ext cx="1976088" cy="1444359"/>
      </dsp:txXfrm>
    </dsp:sp>
    <dsp:sp modelId="{A04A72D2-0A0D-4A80-B068-0816CA972C0E}">
      <dsp:nvSpPr>
        <dsp:cNvPr id="0" name=""/>
        <dsp:cNvSpPr/>
      </dsp:nvSpPr>
      <dsp:spPr>
        <a:xfrm>
          <a:off x="4031351" y="1474924"/>
          <a:ext cx="838340" cy="838340"/>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FD3982D-90C4-48DD-A5CC-36228FD25551}">
      <dsp:nvSpPr>
        <dsp:cNvPr id="0" name=""/>
        <dsp:cNvSpPr/>
      </dsp:nvSpPr>
      <dsp:spPr>
        <a:xfrm>
          <a:off x="4207403" y="1650975"/>
          <a:ext cx="486237" cy="48623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2148827-2308-4DE5-8706-669B181D14A1}">
      <dsp:nvSpPr>
        <dsp:cNvPr id="0" name=""/>
        <dsp:cNvSpPr/>
      </dsp:nvSpPr>
      <dsp:spPr>
        <a:xfrm>
          <a:off x="5049336" y="1474924"/>
          <a:ext cx="1976088" cy="8383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100000"/>
            </a:lnSpc>
            <a:spcBef>
              <a:spcPct val="0"/>
            </a:spcBef>
            <a:spcAft>
              <a:spcPct val="35000"/>
            </a:spcAft>
            <a:buNone/>
          </a:pPr>
          <a:r>
            <a:rPr lang="tr-TR" sz="1600" kern="1200" dirty="0"/>
            <a:t>-</a:t>
          </a:r>
          <a:r>
            <a:rPr lang="tr-TR" sz="1600" b="1" kern="1200" dirty="0"/>
            <a:t>Günlük gazete alımı yapılmayacaktır.</a:t>
          </a:r>
          <a:endParaRPr lang="en-US" sz="1600" b="1" kern="1200" dirty="0"/>
        </a:p>
      </dsp:txBody>
      <dsp:txXfrm>
        <a:off x="5049336" y="1474924"/>
        <a:ext cx="1976088" cy="838340"/>
      </dsp:txXfrm>
    </dsp:sp>
    <dsp:sp modelId="{54FBA12F-CB57-474C-A0A2-92C2763783C3}">
      <dsp:nvSpPr>
        <dsp:cNvPr id="0" name=""/>
        <dsp:cNvSpPr/>
      </dsp:nvSpPr>
      <dsp:spPr>
        <a:xfrm>
          <a:off x="7369742" y="1474924"/>
          <a:ext cx="838340" cy="838340"/>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E7770D1-026A-441D-BF65-3F180D7359BA}">
      <dsp:nvSpPr>
        <dsp:cNvPr id="0" name=""/>
        <dsp:cNvSpPr/>
      </dsp:nvSpPr>
      <dsp:spPr>
        <a:xfrm>
          <a:off x="7545794" y="1650975"/>
          <a:ext cx="486237" cy="48623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5961852-F515-4E53-9C0D-51AB19680705}">
      <dsp:nvSpPr>
        <dsp:cNvPr id="0" name=""/>
        <dsp:cNvSpPr/>
      </dsp:nvSpPr>
      <dsp:spPr>
        <a:xfrm>
          <a:off x="8387727" y="1474924"/>
          <a:ext cx="1976088" cy="8383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22300">
            <a:lnSpc>
              <a:spcPct val="100000"/>
            </a:lnSpc>
            <a:spcBef>
              <a:spcPct val="0"/>
            </a:spcBef>
            <a:spcAft>
              <a:spcPct val="35000"/>
            </a:spcAft>
            <a:buNone/>
          </a:pPr>
          <a:r>
            <a:rPr lang="tr-TR" sz="1400" kern="1200" dirty="0"/>
            <a:t>-</a:t>
          </a:r>
          <a:r>
            <a:rPr lang="tr-TR" sz="1400" b="1" kern="1200" dirty="0"/>
            <a:t>Görev alanı ile ilgili olmayan yayınlara </a:t>
          </a:r>
          <a:r>
            <a:rPr lang="tr-TR" sz="1600" b="1" kern="1200" dirty="0"/>
            <a:t>abone</a:t>
          </a:r>
          <a:r>
            <a:rPr lang="tr-TR" sz="1400" b="1" kern="1200" dirty="0"/>
            <a:t> olunmayacaktır.</a:t>
          </a:r>
          <a:endParaRPr lang="en-US" sz="1400" b="1" kern="1200" dirty="0"/>
        </a:p>
      </dsp:txBody>
      <dsp:txXfrm>
        <a:off x="8387727" y="1474924"/>
        <a:ext cx="1976088" cy="83834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B83F7A-9525-427D-B7E5-785A5AC2BDCA}">
      <dsp:nvSpPr>
        <dsp:cNvPr id="0" name=""/>
        <dsp:cNvSpPr/>
      </dsp:nvSpPr>
      <dsp:spPr>
        <a:xfrm>
          <a:off x="947201" y="496803"/>
          <a:ext cx="1451800" cy="14518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DA4C943-A557-4E12-90F0-AAB3D2972033}">
      <dsp:nvSpPr>
        <dsp:cNvPr id="0" name=""/>
        <dsp:cNvSpPr/>
      </dsp:nvSpPr>
      <dsp:spPr>
        <a:xfrm>
          <a:off x="59990" y="2428969"/>
          <a:ext cx="3226223" cy="12670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90000"/>
            </a:lnSpc>
            <a:spcBef>
              <a:spcPct val="0"/>
            </a:spcBef>
            <a:spcAft>
              <a:spcPct val="35000"/>
            </a:spcAft>
            <a:buNone/>
          </a:pPr>
          <a:r>
            <a:rPr lang="tr-TR" sz="1800" b="1" kern="1200" dirty="0"/>
            <a:t>Genel aydınlatmalarda LED dönüşümlü uygulamalara geçilecektir</a:t>
          </a:r>
          <a:r>
            <a:rPr lang="tr-TR" sz="1600" b="1" kern="1200" dirty="0"/>
            <a:t>.</a:t>
          </a:r>
          <a:endParaRPr lang="en-US" sz="1600" b="1" kern="1200" dirty="0"/>
        </a:p>
      </dsp:txBody>
      <dsp:txXfrm>
        <a:off x="59990" y="2428969"/>
        <a:ext cx="3226223" cy="1267031"/>
      </dsp:txXfrm>
    </dsp:sp>
    <dsp:sp modelId="{35788394-2C89-4BD2-8B4B-8DAEC8697239}">
      <dsp:nvSpPr>
        <dsp:cNvPr id="0" name=""/>
        <dsp:cNvSpPr/>
      </dsp:nvSpPr>
      <dsp:spPr>
        <a:xfrm>
          <a:off x="4738014" y="496803"/>
          <a:ext cx="1451800" cy="14518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15966DB-1E22-47EA-B19B-27FA22C1921F}">
      <dsp:nvSpPr>
        <dsp:cNvPr id="0" name=""/>
        <dsp:cNvSpPr/>
      </dsp:nvSpPr>
      <dsp:spPr>
        <a:xfrm>
          <a:off x="3850802" y="2428969"/>
          <a:ext cx="3226223" cy="12670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90000"/>
            </a:lnSpc>
            <a:spcBef>
              <a:spcPct val="0"/>
            </a:spcBef>
            <a:spcAft>
              <a:spcPct val="35000"/>
            </a:spcAft>
            <a:buNone/>
          </a:pPr>
          <a:r>
            <a:rPr lang="tr-TR" sz="1800" b="1" kern="1200" dirty="0"/>
            <a:t>Enerji verimliliği yüksek projeler ile enerji kullanımı düşük olan ürünler tercih edilecektir</a:t>
          </a:r>
          <a:r>
            <a:rPr lang="tr-TR" sz="1600" b="1" kern="1200" dirty="0"/>
            <a:t>.</a:t>
          </a:r>
          <a:endParaRPr lang="en-US" sz="1600" b="1" kern="1200" dirty="0"/>
        </a:p>
      </dsp:txBody>
      <dsp:txXfrm>
        <a:off x="3850802" y="2428969"/>
        <a:ext cx="3226223" cy="1267031"/>
      </dsp:txXfrm>
    </dsp:sp>
    <dsp:sp modelId="{975A14B3-65F1-4E8E-BE98-357614671E5D}">
      <dsp:nvSpPr>
        <dsp:cNvPr id="0" name=""/>
        <dsp:cNvSpPr/>
      </dsp:nvSpPr>
      <dsp:spPr>
        <a:xfrm>
          <a:off x="8528826" y="496803"/>
          <a:ext cx="1451800" cy="145180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5684A70-951C-4D54-8A4C-4B94DE6E6751}">
      <dsp:nvSpPr>
        <dsp:cNvPr id="0" name=""/>
        <dsp:cNvSpPr/>
      </dsp:nvSpPr>
      <dsp:spPr>
        <a:xfrm>
          <a:off x="7641615" y="2428969"/>
          <a:ext cx="3226223" cy="12670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90000"/>
            </a:lnSpc>
            <a:spcBef>
              <a:spcPct val="0"/>
            </a:spcBef>
            <a:spcAft>
              <a:spcPct val="35000"/>
            </a:spcAft>
            <a:buNone/>
          </a:pPr>
          <a:r>
            <a:rPr lang="tr-TR" sz="1800" b="1" kern="1200" dirty="0"/>
            <a:t>Su kullanımında tasarruflu cihazlar ile yeşil alanların sulanmasında mümkün olduğunca şebeke suyu kullanılmayacaktır</a:t>
          </a:r>
          <a:r>
            <a:rPr lang="tr-TR" sz="1600" b="1" kern="1200" dirty="0"/>
            <a:t>. </a:t>
          </a:r>
          <a:endParaRPr lang="en-US" sz="1600" b="1" kern="1200" dirty="0"/>
        </a:p>
      </dsp:txBody>
      <dsp:txXfrm>
        <a:off x="7641615" y="2428969"/>
        <a:ext cx="3226223" cy="1267031"/>
      </dsp:txXfrm>
    </dsp:sp>
  </dsp:spTree>
</dsp:drawing>
</file>

<file path=ppt/diagrams/layout1.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5.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6.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7.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4F7344-4D1F-458C-BDB2-95ED95F87144}" type="datetimeFigureOut">
              <a:rPr lang="tr-TR" smtClean="0"/>
              <a:t>24.05.2024</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620AC7-8459-4C93-9A82-C14243276E66}" type="slidenum">
              <a:rPr lang="tr-TR" smtClean="0"/>
              <a:t>‹#›</a:t>
            </a:fld>
            <a:endParaRPr lang="tr-TR"/>
          </a:p>
        </p:txBody>
      </p:sp>
    </p:spTree>
    <p:extLst>
      <p:ext uri="{BB962C8B-B14F-4D97-AF65-F5344CB8AC3E}">
        <p14:creationId xmlns:p14="http://schemas.microsoft.com/office/powerpoint/2010/main" val="1854147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3D620AC7-8459-4C93-9A82-C14243276E66}" type="slidenum">
              <a:rPr lang="tr-TR" smtClean="0"/>
              <a:t>2</a:t>
            </a:fld>
            <a:endParaRPr lang="tr-TR"/>
          </a:p>
        </p:txBody>
      </p:sp>
    </p:spTree>
    <p:extLst>
      <p:ext uri="{BB962C8B-B14F-4D97-AF65-F5344CB8AC3E}">
        <p14:creationId xmlns:p14="http://schemas.microsoft.com/office/powerpoint/2010/main" val="3104913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3D620AC7-8459-4C93-9A82-C14243276E66}" type="slidenum">
              <a:rPr lang="tr-TR" smtClean="0"/>
              <a:t>3</a:t>
            </a:fld>
            <a:endParaRPr lang="tr-TR"/>
          </a:p>
        </p:txBody>
      </p:sp>
    </p:spTree>
    <p:extLst>
      <p:ext uri="{BB962C8B-B14F-4D97-AF65-F5344CB8AC3E}">
        <p14:creationId xmlns:p14="http://schemas.microsoft.com/office/powerpoint/2010/main" val="2802285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3D620AC7-8459-4C93-9A82-C14243276E66}" type="slidenum">
              <a:rPr lang="tr-TR" smtClean="0"/>
              <a:t>4</a:t>
            </a:fld>
            <a:endParaRPr lang="tr-TR"/>
          </a:p>
        </p:txBody>
      </p:sp>
    </p:spTree>
    <p:extLst>
      <p:ext uri="{BB962C8B-B14F-4D97-AF65-F5344CB8AC3E}">
        <p14:creationId xmlns:p14="http://schemas.microsoft.com/office/powerpoint/2010/main" val="6077306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6B7D64E4-3070-4939-B4E7-4FB02E71DE80}" type="datetimeFigureOut">
              <a:rPr lang="tr-TR" smtClean="0"/>
              <a:t>24.05.2024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8BC9F53-D297-4C12-8866-FA1CCC64E028}" type="slidenum">
              <a:rPr lang="tr-TR" smtClean="0"/>
              <a:t>‹#›</a:t>
            </a:fld>
            <a:endParaRPr lang="tr-TR"/>
          </a:p>
        </p:txBody>
      </p:sp>
    </p:spTree>
    <p:extLst>
      <p:ext uri="{BB962C8B-B14F-4D97-AF65-F5344CB8AC3E}">
        <p14:creationId xmlns:p14="http://schemas.microsoft.com/office/powerpoint/2010/main" val="2809409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B7D64E4-3070-4939-B4E7-4FB02E71DE80}" type="datetimeFigureOut">
              <a:rPr lang="tr-TR" smtClean="0"/>
              <a:t>24.05.2024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8BC9F53-D297-4C12-8866-FA1CCC64E028}" type="slidenum">
              <a:rPr lang="tr-TR" smtClean="0"/>
              <a:t>‹#›</a:t>
            </a:fld>
            <a:endParaRPr lang="tr-TR"/>
          </a:p>
        </p:txBody>
      </p:sp>
    </p:spTree>
    <p:extLst>
      <p:ext uri="{BB962C8B-B14F-4D97-AF65-F5344CB8AC3E}">
        <p14:creationId xmlns:p14="http://schemas.microsoft.com/office/powerpoint/2010/main" val="1067450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B7D64E4-3070-4939-B4E7-4FB02E71DE80}" type="datetimeFigureOut">
              <a:rPr lang="tr-TR" smtClean="0"/>
              <a:t>24.05.2024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8BC9F53-D297-4C12-8866-FA1CCC64E028}" type="slidenum">
              <a:rPr lang="tr-TR" smtClean="0"/>
              <a:t>‹#›</a:t>
            </a:fld>
            <a:endParaRPr lang="tr-TR"/>
          </a:p>
        </p:txBody>
      </p:sp>
    </p:spTree>
    <p:extLst>
      <p:ext uri="{BB962C8B-B14F-4D97-AF65-F5344CB8AC3E}">
        <p14:creationId xmlns:p14="http://schemas.microsoft.com/office/powerpoint/2010/main" val="10792226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B7D64E4-3070-4939-B4E7-4FB02E71DE80}" type="datetimeFigureOut">
              <a:rPr lang="tr-TR" smtClean="0"/>
              <a:t>24.05.2024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8BC9F53-D297-4C12-8866-FA1CCC64E028}" type="slidenum">
              <a:rPr lang="tr-TR" smtClean="0"/>
              <a:t>‹#›</a:t>
            </a:fld>
            <a:endParaRPr lang="tr-TR"/>
          </a:p>
        </p:txBody>
      </p:sp>
    </p:spTree>
    <p:extLst>
      <p:ext uri="{BB962C8B-B14F-4D97-AF65-F5344CB8AC3E}">
        <p14:creationId xmlns:p14="http://schemas.microsoft.com/office/powerpoint/2010/main" val="1291170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6B7D64E4-3070-4939-B4E7-4FB02E71DE80}" type="datetimeFigureOut">
              <a:rPr lang="tr-TR" smtClean="0"/>
              <a:t>24.05.2024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8BC9F53-D297-4C12-8866-FA1CCC64E028}" type="slidenum">
              <a:rPr lang="tr-TR" smtClean="0"/>
              <a:t>‹#›</a:t>
            </a:fld>
            <a:endParaRPr lang="tr-TR"/>
          </a:p>
        </p:txBody>
      </p:sp>
    </p:spTree>
    <p:extLst>
      <p:ext uri="{BB962C8B-B14F-4D97-AF65-F5344CB8AC3E}">
        <p14:creationId xmlns:p14="http://schemas.microsoft.com/office/powerpoint/2010/main" val="588427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6B7D64E4-3070-4939-B4E7-4FB02E71DE80}" type="datetimeFigureOut">
              <a:rPr lang="tr-TR" smtClean="0"/>
              <a:t>24.05.2024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8BC9F53-D297-4C12-8866-FA1CCC64E028}" type="slidenum">
              <a:rPr lang="tr-TR" smtClean="0"/>
              <a:t>‹#›</a:t>
            </a:fld>
            <a:endParaRPr lang="tr-TR"/>
          </a:p>
        </p:txBody>
      </p:sp>
    </p:spTree>
    <p:extLst>
      <p:ext uri="{BB962C8B-B14F-4D97-AF65-F5344CB8AC3E}">
        <p14:creationId xmlns:p14="http://schemas.microsoft.com/office/powerpoint/2010/main" val="2340192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6B7D64E4-3070-4939-B4E7-4FB02E71DE80}" type="datetimeFigureOut">
              <a:rPr lang="tr-TR" smtClean="0"/>
              <a:t>24.05.2024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8BC9F53-D297-4C12-8866-FA1CCC64E028}" type="slidenum">
              <a:rPr lang="tr-TR" smtClean="0"/>
              <a:t>‹#›</a:t>
            </a:fld>
            <a:endParaRPr lang="tr-TR"/>
          </a:p>
        </p:txBody>
      </p:sp>
    </p:spTree>
    <p:extLst>
      <p:ext uri="{BB962C8B-B14F-4D97-AF65-F5344CB8AC3E}">
        <p14:creationId xmlns:p14="http://schemas.microsoft.com/office/powerpoint/2010/main" val="2362158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6B7D64E4-3070-4939-B4E7-4FB02E71DE80}" type="datetimeFigureOut">
              <a:rPr lang="tr-TR" smtClean="0"/>
              <a:t>24.05.2024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8BC9F53-D297-4C12-8866-FA1CCC64E028}" type="slidenum">
              <a:rPr lang="tr-TR" smtClean="0"/>
              <a:t>‹#›</a:t>
            </a:fld>
            <a:endParaRPr lang="tr-TR"/>
          </a:p>
        </p:txBody>
      </p:sp>
    </p:spTree>
    <p:extLst>
      <p:ext uri="{BB962C8B-B14F-4D97-AF65-F5344CB8AC3E}">
        <p14:creationId xmlns:p14="http://schemas.microsoft.com/office/powerpoint/2010/main" val="3146976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7D64E4-3070-4939-B4E7-4FB02E71DE80}" type="datetimeFigureOut">
              <a:rPr lang="tr-TR" smtClean="0"/>
              <a:t>24.05.2024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8BC9F53-D297-4C12-8866-FA1CCC64E028}" type="slidenum">
              <a:rPr lang="tr-TR" smtClean="0"/>
              <a:t>‹#›</a:t>
            </a:fld>
            <a:endParaRPr lang="tr-TR"/>
          </a:p>
        </p:txBody>
      </p:sp>
    </p:spTree>
    <p:extLst>
      <p:ext uri="{BB962C8B-B14F-4D97-AF65-F5344CB8AC3E}">
        <p14:creationId xmlns:p14="http://schemas.microsoft.com/office/powerpoint/2010/main" val="902066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6B7D64E4-3070-4939-B4E7-4FB02E71DE80}" type="datetimeFigureOut">
              <a:rPr lang="tr-TR" smtClean="0"/>
              <a:t>24.05.2024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8BC9F53-D297-4C12-8866-FA1CCC64E028}" type="slidenum">
              <a:rPr lang="tr-TR" smtClean="0"/>
              <a:t>‹#›</a:t>
            </a:fld>
            <a:endParaRPr lang="tr-TR"/>
          </a:p>
        </p:txBody>
      </p:sp>
    </p:spTree>
    <p:extLst>
      <p:ext uri="{BB962C8B-B14F-4D97-AF65-F5344CB8AC3E}">
        <p14:creationId xmlns:p14="http://schemas.microsoft.com/office/powerpoint/2010/main" val="1200418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6B7D64E4-3070-4939-B4E7-4FB02E71DE80}" type="datetimeFigureOut">
              <a:rPr lang="tr-TR" smtClean="0"/>
              <a:t>24.05.2024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8BC9F53-D297-4C12-8866-FA1CCC64E028}" type="slidenum">
              <a:rPr lang="tr-TR" smtClean="0"/>
              <a:t>‹#›</a:t>
            </a:fld>
            <a:endParaRPr lang="tr-TR"/>
          </a:p>
        </p:txBody>
      </p:sp>
    </p:spTree>
    <p:extLst>
      <p:ext uri="{BB962C8B-B14F-4D97-AF65-F5344CB8AC3E}">
        <p14:creationId xmlns:p14="http://schemas.microsoft.com/office/powerpoint/2010/main" val="6787838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7D64E4-3070-4939-B4E7-4FB02E71DE80}" type="datetimeFigureOut">
              <a:rPr lang="tr-TR" smtClean="0"/>
              <a:t>24.05.2024</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BC9F53-D297-4C12-8866-FA1CCC64E028}" type="slidenum">
              <a:rPr lang="tr-TR" smtClean="0"/>
              <a:t>‹#›</a:t>
            </a:fld>
            <a:endParaRPr lang="tr-TR"/>
          </a:p>
        </p:txBody>
      </p:sp>
    </p:spTree>
    <p:extLst>
      <p:ext uri="{BB962C8B-B14F-4D97-AF65-F5344CB8AC3E}">
        <p14:creationId xmlns:p14="http://schemas.microsoft.com/office/powerpoint/2010/main" val="183248818"/>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8.jpg"/><Relationship Id="rId3" Type="http://schemas.openxmlformats.org/officeDocument/2006/relationships/image" Target="../media/image3.jpg"/><Relationship Id="rId7"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 Id="rId9" Type="http://schemas.openxmlformats.org/officeDocument/2006/relationships/image" Target="../media/image9.jpg"/></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6"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62DA9BB6-6FE6-C689-A0E9-EAE83080954E}"/>
              </a:ext>
            </a:extLst>
          </p:cNvPr>
          <p:cNvSpPr>
            <a:spLocks noGrp="1"/>
          </p:cNvSpPr>
          <p:nvPr>
            <p:ph type="title"/>
          </p:nvPr>
        </p:nvSpPr>
        <p:spPr>
          <a:xfrm>
            <a:off x="466722" y="586855"/>
            <a:ext cx="3201366" cy="3387497"/>
          </a:xfrm>
        </p:spPr>
        <p:txBody>
          <a:bodyPr anchor="b">
            <a:normAutofit/>
          </a:bodyPr>
          <a:lstStyle/>
          <a:p>
            <a:pPr algn="r"/>
            <a:r>
              <a:rPr lang="tr-TR" sz="4000">
                <a:solidFill>
                  <a:srgbClr val="FFFFFF"/>
                </a:solidFill>
              </a:rPr>
              <a:t> </a:t>
            </a:r>
            <a:br>
              <a:rPr lang="tr-TR" sz="4000">
                <a:solidFill>
                  <a:srgbClr val="FFFFFF"/>
                </a:solidFill>
              </a:rPr>
            </a:br>
            <a:br>
              <a:rPr lang="tr-TR" sz="4000">
                <a:solidFill>
                  <a:srgbClr val="FFFFFF"/>
                </a:solidFill>
              </a:rPr>
            </a:br>
            <a:r>
              <a:rPr lang="tr-TR" sz="4000">
                <a:solidFill>
                  <a:srgbClr val="FFFFFF"/>
                </a:solidFill>
                <a:latin typeface="Times New Roman" panose="02020603050405020304" pitchFamily="18" charset="0"/>
                <a:cs typeface="Times New Roman" panose="02020603050405020304" pitchFamily="18" charset="0"/>
              </a:rPr>
              <a:t>TASARRUF TEDBİRLERİ GENELGESİ</a:t>
            </a:r>
            <a:br>
              <a:rPr lang="tr-TR" sz="4000">
                <a:solidFill>
                  <a:srgbClr val="FFFFFF"/>
                </a:solidFill>
                <a:latin typeface="Times New Roman" panose="02020603050405020304" pitchFamily="18" charset="0"/>
                <a:cs typeface="Times New Roman" panose="02020603050405020304" pitchFamily="18" charset="0"/>
              </a:rPr>
            </a:br>
            <a:r>
              <a:rPr lang="tr-TR" sz="4000">
                <a:solidFill>
                  <a:srgbClr val="FFFFFF"/>
                </a:solidFill>
                <a:latin typeface="Times New Roman" panose="02020603050405020304" pitchFamily="18" charset="0"/>
                <a:cs typeface="Times New Roman" panose="02020603050405020304" pitchFamily="18" charset="0"/>
              </a:rPr>
              <a:t>2024/7</a:t>
            </a:r>
          </a:p>
        </p:txBody>
      </p:sp>
      <p:sp>
        <p:nvSpPr>
          <p:cNvPr id="3" name="İçerik Yer Tutucusu 2">
            <a:extLst>
              <a:ext uri="{FF2B5EF4-FFF2-40B4-BE49-F238E27FC236}">
                <a16:creationId xmlns:a16="http://schemas.microsoft.com/office/drawing/2014/main" id="{D4D9FB64-CE93-D7B2-8D3A-2A96EB760596}"/>
              </a:ext>
            </a:extLst>
          </p:cNvPr>
          <p:cNvSpPr>
            <a:spLocks noGrp="1"/>
          </p:cNvSpPr>
          <p:nvPr>
            <p:ph idx="1"/>
          </p:nvPr>
        </p:nvSpPr>
        <p:spPr>
          <a:xfrm>
            <a:off x="4810259" y="649480"/>
            <a:ext cx="6555347" cy="5546047"/>
          </a:xfrm>
        </p:spPr>
        <p:txBody>
          <a:bodyPr anchor="ctr">
            <a:normAutofit/>
          </a:bodyPr>
          <a:lstStyle/>
          <a:p>
            <a:pPr marL="0" indent="0">
              <a:buNone/>
            </a:pPr>
            <a:r>
              <a:rPr lang="tr-TR" sz="2000" dirty="0"/>
              <a:t> </a:t>
            </a:r>
            <a:r>
              <a:rPr lang="tr-TR" sz="2000" b="1" dirty="0">
                <a:latin typeface="Times New Roman" panose="02020603050405020304" pitchFamily="18" charset="0"/>
                <a:cs typeface="Times New Roman" panose="02020603050405020304" pitchFamily="18" charset="0"/>
              </a:rPr>
              <a:t>17 MAYIS 2024 TARİH VE 32549 SAYILI </a:t>
            </a:r>
          </a:p>
          <a:p>
            <a:pPr marL="0" indent="0">
              <a:buNone/>
            </a:pPr>
            <a:r>
              <a:rPr lang="tr-TR" sz="2000" b="1" dirty="0">
                <a:latin typeface="Times New Roman" panose="02020603050405020304" pitchFamily="18" charset="0"/>
                <a:cs typeface="Times New Roman" panose="02020603050405020304" pitchFamily="18" charset="0"/>
              </a:rPr>
              <a:t>RESMİ GAZETE’DE YAYIMLANMIŞTIR</a:t>
            </a:r>
          </a:p>
        </p:txBody>
      </p:sp>
    </p:spTree>
    <p:extLst>
      <p:ext uri="{BB962C8B-B14F-4D97-AF65-F5344CB8AC3E}">
        <p14:creationId xmlns:p14="http://schemas.microsoft.com/office/powerpoint/2010/main" val="10931409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7" name="Rectangle 26">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7" name="Rectangle 36">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62DA9BB6-6FE6-C689-A0E9-EAE83080954E}"/>
              </a:ext>
            </a:extLst>
          </p:cNvPr>
          <p:cNvSpPr>
            <a:spLocks noGrp="1"/>
          </p:cNvSpPr>
          <p:nvPr>
            <p:ph type="title"/>
          </p:nvPr>
        </p:nvSpPr>
        <p:spPr>
          <a:xfrm>
            <a:off x="466722" y="586855"/>
            <a:ext cx="3201366" cy="3387497"/>
          </a:xfrm>
        </p:spPr>
        <p:txBody>
          <a:bodyPr anchor="b">
            <a:normAutofit/>
          </a:bodyPr>
          <a:lstStyle/>
          <a:p>
            <a:pPr algn="r"/>
            <a:r>
              <a:rPr lang="tr-TR" sz="4000">
                <a:solidFill>
                  <a:srgbClr val="FFFFFF"/>
                </a:solidFill>
              </a:rPr>
              <a:t> </a:t>
            </a:r>
          </a:p>
        </p:txBody>
      </p:sp>
      <p:graphicFrame>
        <p:nvGraphicFramePr>
          <p:cNvPr id="39" name="İçerik Yer Tutucusu 2">
            <a:extLst>
              <a:ext uri="{FF2B5EF4-FFF2-40B4-BE49-F238E27FC236}">
                <a16:creationId xmlns:a16="http://schemas.microsoft.com/office/drawing/2014/main" id="{203B84DC-4B37-AAC0-0887-29CDFD3F1FBE}"/>
              </a:ext>
            </a:extLst>
          </p:cNvPr>
          <p:cNvGraphicFramePr>
            <a:graphicFrameLocks noGrp="1"/>
          </p:cNvGraphicFramePr>
          <p:nvPr>
            <p:ph idx="1"/>
            <p:extLst>
              <p:ext uri="{D42A27DB-BD31-4B8C-83A1-F6EECF244321}">
                <p14:modId xmlns:p14="http://schemas.microsoft.com/office/powerpoint/2010/main" val="4283996764"/>
              </p:ext>
            </p:extLst>
          </p:nvPr>
        </p:nvGraphicFramePr>
        <p:xfrm>
          <a:off x="4835711" y="1201328"/>
          <a:ext cx="6555347" cy="55460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Başlık 1">
            <a:extLst>
              <a:ext uri="{FF2B5EF4-FFF2-40B4-BE49-F238E27FC236}">
                <a16:creationId xmlns:a16="http://schemas.microsoft.com/office/drawing/2014/main" id="{3C13C208-D2E1-1930-925A-FC9253C4B158}"/>
              </a:ext>
            </a:extLst>
          </p:cNvPr>
          <p:cNvSpPr txBox="1">
            <a:spLocks/>
          </p:cNvSpPr>
          <p:nvPr/>
        </p:nvSpPr>
        <p:spPr>
          <a:xfrm>
            <a:off x="-3048" y="20825"/>
            <a:ext cx="12188952" cy="1132060"/>
          </a:xfrm>
          <a:prstGeom prst="rect">
            <a:avLst/>
          </a:prstGeom>
          <a:solidFill>
            <a:schemeClr val="accent1">
              <a:lumMod val="5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tr-TR" sz="3000" b="1" i="0" u="none" strike="noStrike" kern="0" cap="none" spc="0" normalizeH="0" baseline="0" noProof="0" dirty="0">
                <a:ln>
                  <a:noFill/>
                </a:ln>
                <a:solidFill>
                  <a:schemeClr val="bg1"/>
                </a:solidFill>
                <a:effectLst/>
                <a:uLnTx/>
                <a:uFillTx/>
                <a:latin typeface="Times New Roman" panose="02020603050405020304" pitchFamily="18" charset="0"/>
                <a:cs typeface="Times New Roman" panose="02020603050405020304" pitchFamily="18" charset="0"/>
              </a:rPr>
              <a:t>RESMİ TAŞITLARIN EDİNİLMESİ VE KULLANILMASI</a:t>
            </a:r>
            <a:endParaRPr kumimoji="0" lang="en-US" sz="3000" b="0" i="0" u="none" strike="noStrike" kern="0" cap="none" spc="0" normalizeH="0" baseline="0" noProof="0" dirty="0">
              <a:ln>
                <a:noFill/>
              </a:ln>
              <a:solidFill>
                <a:schemeClr val="bg1"/>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6190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62DA9BB6-6FE6-C689-A0E9-EAE83080954E}"/>
              </a:ext>
            </a:extLst>
          </p:cNvPr>
          <p:cNvSpPr>
            <a:spLocks noGrp="1"/>
          </p:cNvSpPr>
          <p:nvPr>
            <p:ph type="title"/>
          </p:nvPr>
        </p:nvSpPr>
        <p:spPr>
          <a:xfrm>
            <a:off x="459347" y="294538"/>
            <a:ext cx="10808204" cy="1033669"/>
          </a:xfrm>
        </p:spPr>
        <p:txBody>
          <a:bodyPr>
            <a:normAutofit fontScale="90000"/>
          </a:bodyPr>
          <a:lstStyle/>
          <a:p>
            <a:pPr algn="ctr"/>
            <a:r>
              <a:rPr lang="tr-TR" sz="4000" dirty="0">
                <a:solidFill>
                  <a:srgbClr val="FFFFFF"/>
                </a:solidFill>
              </a:rPr>
              <a:t> </a:t>
            </a:r>
            <a:r>
              <a:rPr lang="tr-TR" sz="3300" b="1" dirty="0">
                <a:solidFill>
                  <a:schemeClr val="bg1"/>
                </a:solidFill>
                <a:latin typeface="Times New Roman" panose="02020603050405020304" pitchFamily="18" charset="0"/>
                <a:cs typeface="Times New Roman" panose="02020603050405020304" pitchFamily="18" charset="0"/>
              </a:rPr>
              <a:t>RESMİ TAŞITLARIN EDİNİLMESİ VE KULLANILMASI</a:t>
            </a:r>
            <a:br>
              <a:rPr lang="tr-TR" sz="2400" b="1" dirty="0">
                <a:solidFill>
                  <a:srgbClr val="C00000"/>
                </a:solidFill>
                <a:latin typeface="Times New Roman" panose="02020603050405020304" pitchFamily="18" charset="0"/>
                <a:cs typeface="Times New Roman" panose="02020603050405020304" pitchFamily="18" charset="0"/>
              </a:rPr>
            </a:br>
            <a:endParaRPr lang="tr-TR" sz="4000" dirty="0">
              <a:solidFill>
                <a:srgbClr val="FFFFFF"/>
              </a:solidFill>
            </a:endParaRPr>
          </a:p>
        </p:txBody>
      </p:sp>
      <p:sp>
        <p:nvSpPr>
          <p:cNvPr id="3" name="İçerik Yer Tutucusu 2">
            <a:extLst>
              <a:ext uri="{FF2B5EF4-FFF2-40B4-BE49-F238E27FC236}">
                <a16:creationId xmlns:a16="http://schemas.microsoft.com/office/drawing/2014/main" id="{D4D9FB64-CE93-D7B2-8D3A-2A96EB760596}"/>
              </a:ext>
            </a:extLst>
          </p:cNvPr>
          <p:cNvSpPr>
            <a:spLocks noGrp="1"/>
          </p:cNvSpPr>
          <p:nvPr>
            <p:ph idx="1"/>
          </p:nvPr>
        </p:nvSpPr>
        <p:spPr>
          <a:xfrm>
            <a:off x="1233982" y="2234221"/>
            <a:ext cx="9724031" cy="3683358"/>
          </a:xfrm>
        </p:spPr>
        <p:txBody>
          <a:bodyPr anchor="ctr">
            <a:normAutofit/>
          </a:bodyPr>
          <a:lstStyle/>
          <a:p>
            <a:pPr marL="0" indent="0" algn="just">
              <a:buNone/>
            </a:pPr>
            <a:r>
              <a:rPr lang="tr-TR" sz="2000" b="1" dirty="0">
                <a:latin typeface="Times New Roman" panose="02020603050405020304" pitchFamily="18" charset="0"/>
                <a:cs typeface="Times New Roman" panose="02020603050405020304" pitchFamily="18" charset="0"/>
              </a:rPr>
              <a:t>- Taşıtlarda ‘RESMİ HİZMETE MAHSUSTUR’’ ibaresi olacaktır.</a:t>
            </a:r>
          </a:p>
          <a:p>
            <a:pPr algn="just">
              <a:buFontTx/>
              <a:buChar char="-"/>
            </a:pPr>
            <a:r>
              <a:rPr lang="tr-TR" sz="2000" b="1" dirty="0">
                <a:latin typeface="Times New Roman" panose="02020603050405020304" pitchFamily="18" charset="0"/>
                <a:cs typeface="Times New Roman" panose="02020603050405020304" pitchFamily="18" charset="0"/>
              </a:rPr>
              <a:t>Şoför ihtiyacında  öncelik taşıta ihtiyaç duyan kamu görevlilerinin görevlendirilmesi olacaktır.</a:t>
            </a:r>
          </a:p>
          <a:p>
            <a:pPr algn="just">
              <a:buFontTx/>
              <a:buChar char="-"/>
            </a:pPr>
            <a:r>
              <a:rPr lang="tr-TR" sz="2000" b="1" dirty="0">
                <a:latin typeface="Times New Roman" panose="02020603050405020304" pitchFamily="18" charset="0"/>
                <a:cs typeface="Times New Roman" panose="02020603050405020304" pitchFamily="18" charset="0"/>
              </a:rPr>
              <a:t>Hizmet alımı ile edinilecek taşıtlar da model yılı YENİ  araç YERİNE ekonomik olması durumunda binek ve </a:t>
            </a:r>
            <a:r>
              <a:rPr lang="tr-TR" sz="2000" b="1" dirty="0" err="1">
                <a:latin typeface="Times New Roman" panose="02020603050405020304" pitchFamily="18" charset="0"/>
                <a:cs typeface="Times New Roman" panose="02020603050405020304" pitchFamily="18" charset="0"/>
              </a:rPr>
              <a:t>station</a:t>
            </a:r>
            <a:r>
              <a:rPr lang="tr-TR" sz="2000" b="1" dirty="0">
                <a:latin typeface="Times New Roman" panose="02020603050405020304" pitchFamily="18" charset="0"/>
                <a:cs typeface="Times New Roman" panose="02020603050405020304" pitchFamily="18" charset="0"/>
              </a:rPr>
              <a:t> </a:t>
            </a:r>
            <a:r>
              <a:rPr lang="tr-TR" sz="2000" b="1" dirty="0" err="1">
                <a:latin typeface="Times New Roman" panose="02020603050405020304" pitchFamily="18" charset="0"/>
                <a:cs typeface="Times New Roman" panose="02020603050405020304" pitchFamily="18" charset="0"/>
              </a:rPr>
              <a:t>wagon</a:t>
            </a:r>
            <a:r>
              <a:rPr lang="tr-TR" sz="2000" b="1" dirty="0">
                <a:latin typeface="Times New Roman" panose="02020603050405020304" pitchFamily="18" charset="0"/>
                <a:cs typeface="Times New Roman" panose="02020603050405020304" pitchFamily="18" charset="0"/>
              </a:rPr>
              <a:t> cinsi taşıtlarda 10,  diğer taşıtlarda 15 yaşını doldurmamış olmak kaydıyla model yılı YENİ OLMAYAN araçlara öncelik verilecektir.</a:t>
            </a:r>
          </a:p>
          <a:p>
            <a:pPr algn="just">
              <a:buFontTx/>
              <a:buChar char="-"/>
            </a:pPr>
            <a:r>
              <a:rPr lang="tr-TR" sz="2000" b="1" dirty="0">
                <a:latin typeface="Times New Roman" panose="02020603050405020304" pitchFamily="18" charset="0"/>
                <a:cs typeface="Times New Roman" panose="02020603050405020304" pitchFamily="18" charset="0"/>
              </a:rPr>
              <a:t>HİZMET ARACI KULLANILACAK TAŞITLARDA Yerli Ve Elektrikli / İşletme Maliyeti Düşük ve Ekonomik Olan 1600 cc ve Altı Motor Hacimli tercih edilecektir.</a:t>
            </a:r>
          </a:p>
        </p:txBody>
      </p:sp>
    </p:spTree>
    <p:extLst>
      <p:ext uri="{BB962C8B-B14F-4D97-AF65-F5344CB8AC3E}">
        <p14:creationId xmlns:p14="http://schemas.microsoft.com/office/powerpoint/2010/main" val="13321139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62DA9BB6-6FE6-C689-A0E9-EAE83080954E}"/>
              </a:ext>
            </a:extLst>
          </p:cNvPr>
          <p:cNvSpPr>
            <a:spLocks noGrp="1"/>
          </p:cNvSpPr>
          <p:nvPr>
            <p:ph type="title"/>
          </p:nvPr>
        </p:nvSpPr>
        <p:spPr>
          <a:xfrm>
            <a:off x="1371597" y="348865"/>
            <a:ext cx="10044023" cy="877729"/>
          </a:xfrm>
        </p:spPr>
        <p:txBody>
          <a:bodyPr anchor="ctr">
            <a:normAutofit/>
          </a:bodyPr>
          <a:lstStyle/>
          <a:p>
            <a:r>
              <a:rPr lang="tr-TR" sz="4000">
                <a:solidFill>
                  <a:srgbClr val="FFFFFF"/>
                </a:solidFill>
              </a:rPr>
              <a:t> </a:t>
            </a:r>
          </a:p>
        </p:txBody>
      </p:sp>
      <p:graphicFrame>
        <p:nvGraphicFramePr>
          <p:cNvPr id="5" name="İçerik Yer Tutucusu 2">
            <a:extLst>
              <a:ext uri="{FF2B5EF4-FFF2-40B4-BE49-F238E27FC236}">
                <a16:creationId xmlns:a16="http://schemas.microsoft.com/office/drawing/2014/main" id="{A055FBE7-CAA3-3F5D-5A4E-32E670FD5557}"/>
              </a:ext>
            </a:extLst>
          </p:cNvPr>
          <p:cNvGraphicFramePr>
            <a:graphicFrameLocks noGrp="1"/>
          </p:cNvGraphicFramePr>
          <p:nvPr>
            <p:ph idx="1"/>
            <p:extLst>
              <p:ext uri="{D42A27DB-BD31-4B8C-83A1-F6EECF244321}">
                <p14:modId xmlns:p14="http://schemas.microsoft.com/office/powerpoint/2010/main" val="1751168106"/>
              </p:ext>
            </p:extLst>
          </p:nvPr>
        </p:nvGraphicFramePr>
        <p:xfrm>
          <a:off x="386603" y="2120329"/>
          <a:ext cx="11544985"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Metin kutusu 5">
            <a:extLst>
              <a:ext uri="{FF2B5EF4-FFF2-40B4-BE49-F238E27FC236}">
                <a16:creationId xmlns:a16="http://schemas.microsoft.com/office/drawing/2014/main" id="{7C962C48-4CF6-348D-17EB-5DFCB15D815E}"/>
              </a:ext>
            </a:extLst>
          </p:cNvPr>
          <p:cNvSpPr txBox="1"/>
          <p:nvPr/>
        </p:nvSpPr>
        <p:spPr>
          <a:xfrm>
            <a:off x="1930400" y="395598"/>
            <a:ext cx="7602164" cy="553998"/>
          </a:xfrm>
          <a:prstGeom prst="rect">
            <a:avLst/>
          </a:prstGeom>
          <a:noFill/>
        </p:spPr>
        <p:txBody>
          <a:bodyPr wrap="square">
            <a:spAutoFit/>
          </a:bodyPr>
          <a:lstStyle/>
          <a:p>
            <a:pPr marL="0" indent="0" algn="ctr">
              <a:buNone/>
            </a:pPr>
            <a:r>
              <a:rPr lang="tr-TR" sz="3000" b="1" dirty="0">
                <a:solidFill>
                  <a:schemeClr val="bg1"/>
                </a:solidFill>
                <a:latin typeface="Times New Roman" panose="02020603050405020304" pitchFamily="18" charset="0"/>
                <a:cs typeface="Times New Roman" panose="02020603050405020304" pitchFamily="18" charset="0"/>
              </a:rPr>
              <a:t>PERSONEL GÖREVLENDİRMELERİ</a:t>
            </a:r>
          </a:p>
        </p:txBody>
      </p:sp>
    </p:spTree>
    <p:extLst>
      <p:ext uri="{BB962C8B-B14F-4D97-AF65-F5344CB8AC3E}">
        <p14:creationId xmlns:p14="http://schemas.microsoft.com/office/powerpoint/2010/main" val="31028149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62DA9BB6-6FE6-C689-A0E9-EAE83080954E}"/>
              </a:ext>
            </a:extLst>
          </p:cNvPr>
          <p:cNvSpPr>
            <a:spLocks noGrp="1"/>
          </p:cNvSpPr>
          <p:nvPr>
            <p:ph type="title"/>
          </p:nvPr>
        </p:nvSpPr>
        <p:spPr>
          <a:xfrm>
            <a:off x="1371597" y="348865"/>
            <a:ext cx="10044023" cy="877729"/>
          </a:xfrm>
        </p:spPr>
        <p:txBody>
          <a:bodyPr anchor="ctr">
            <a:normAutofit/>
          </a:bodyPr>
          <a:lstStyle/>
          <a:p>
            <a:r>
              <a:rPr lang="tr-TR" sz="4000">
                <a:solidFill>
                  <a:srgbClr val="FFFFFF"/>
                </a:solidFill>
              </a:rPr>
              <a:t> </a:t>
            </a:r>
          </a:p>
        </p:txBody>
      </p:sp>
      <p:graphicFrame>
        <p:nvGraphicFramePr>
          <p:cNvPr id="5" name="İçerik Yer Tutucusu 2">
            <a:extLst>
              <a:ext uri="{FF2B5EF4-FFF2-40B4-BE49-F238E27FC236}">
                <a16:creationId xmlns:a16="http://schemas.microsoft.com/office/drawing/2014/main" id="{A055FBE7-CAA3-3F5D-5A4E-32E670FD5557}"/>
              </a:ext>
            </a:extLst>
          </p:cNvPr>
          <p:cNvGraphicFramePr>
            <a:graphicFrameLocks noGrp="1"/>
          </p:cNvGraphicFramePr>
          <p:nvPr>
            <p:ph idx="1"/>
            <p:extLst>
              <p:ext uri="{D42A27DB-BD31-4B8C-83A1-F6EECF244321}">
                <p14:modId xmlns:p14="http://schemas.microsoft.com/office/powerpoint/2010/main" val="1297089246"/>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Metin kutusu 5">
            <a:extLst>
              <a:ext uri="{FF2B5EF4-FFF2-40B4-BE49-F238E27FC236}">
                <a16:creationId xmlns:a16="http://schemas.microsoft.com/office/drawing/2014/main" id="{7C962C48-4CF6-348D-17EB-5DFCB15D815E}"/>
              </a:ext>
            </a:extLst>
          </p:cNvPr>
          <p:cNvSpPr txBox="1"/>
          <p:nvPr/>
        </p:nvSpPr>
        <p:spPr>
          <a:xfrm>
            <a:off x="1930400" y="395598"/>
            <a:ext cx="7602164" cy="553998"/>
          </a:xfrm>
          <a:prstGeom prst="rect">
            <a:avLst/>
          </a:prstGeom>
          <a:noFill/>
        </p:spPr>
        <p:txBody>
          <a:bodyPr wrap="square">
            <a:spAutoFit/>
          </a:bodyPr>
          <a:lstStyle/>
          <a:p>
            <a:pPr marL="0" indent="0" algn="ctr">
              <a:buNone/>
            </a:pPr>
            <a:r>
              <a:rPr lang="tr-TR" sz="3000" b="1" dirty="0">
                <a:solidFill>
                  <a:schemeClr val="bg1"/>
                </a:solidFill>
                <a:latin typeface="Times New Roman" panose="02020603050405020304" pitchFamily="18" charset="0"/>
                <a:cs typeface="Times New Roman" panose="02020603050405020304" pitchFamily="18" charset="0"/>
              </a:rPr>
              <a:t>HABERLEŞME GİDERLERİ</a:t>
            </a:r>
          </a:p>
        </p:txBody>
      </p:sp>
    </p:spTree>
    <p:extLst>
      <p:ext uri="{BB962C8B-B14F-4D97-AF65-F5344CB8AC3E}">
        <p14:creationId xmlns:p14="http://schemas.microsoft.com/office/powerpoint/2010/main" val="23971925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62DA9BB6-6FE6-C689-A0E9-EAE83080954E}"/>
              </a:ext>
            </a:extLst>
          </p:cNvPr>
          <p:cNvSpPr>
            <a:spLocks noGrp="1"/>
          </p:cNvSpPr>
          <p:nvPr>
            <p:ph type="title"/>
          </p:nvPr>
        </p:nvSpPr>
        <p:spPr>
          <a:xfrm>
            <a:off x="1371599" y="294538"/>
            <a:ext cx="9895951" cy="1033669"/>
          </a:xfrm>
        </p:spPr>
        <p:txBody>
          <a:bodyPr>
            <a:normAutofit fontScale="90000"/>
          </a:bodyPr>
          <a:lstStyle/>
          <a:p>
            <a:pPr algn="ctr"/>
            <a:r>
              <a:rPr lang="tr-TR" sz="4000">
                <a:solidFill>
                  <a:srgbClr val="FFFFFF"/>
                </a:solidFill>
              </a:rPr>
              <a:t> </a:t>
            </a:r>
            <a:br>
              <a:rPr lang="tr-TR" sz="4000">
                <a:solidFill>
                  <a:srgbClr val="FFFFFF"/>
                </a:solidFill>
              </a:rPr>
            </a:br>
            <a:r>
              <a:rPr lang="tr-TR" sz="4000" b="1">
                <a:solidFill>
                  <a:schemeClr val="bg1"/>
                </a:solidFill>
                <a:latin typeface="Times New Roman" panose="02020603050405020304" pitchFamily="18" charset="0"/>
                <a:cs typeface="Times New Roman" panose="02020603050405020304" pitchFamily="18" charset="0"/>
              </a:rPr>
              <a:t>BASIN VE YAYIN GİDERLERİ</a:t>
            </a:r>
            <a:br>
              <a:rPr lang="tr-TR" sz="4000" b="1">
                <a:latin typeface="Times New Roman" panose="02020603050405020304" pitchFamily="18" charset="0"/>
                <a:cs typeface="Times New Roman" panose="02020603050405020304" pitchFamily="18" charset="0"/>
              </a:rPr>
            </a:br>
            <a:endParaRPr lang="tr-TR" sz="4000" dirty="0">
              <a:solidFill>
                <a:srgbClr val="FFFFFF"/>
              </a:solidFill>
            </a:endParaRPr>
          </a:p>
        </p:txBody>
      </p:sp>
      <p:graphicFrame>
        <p:nvGraphicFramePr>
          <p:cNvPr id="18" name="İçerik Yer Tutucusu 2">
            <a:extLst>
              <a:ext uri="{FF2B5EF4-FFF2-40B4-BE49-F238E27FC236}">
                <a16:creationId xmlns:a16="http://schemas.microsoft.com/office/drawing/2014/main" id="{61DC1B42-09CD-C8A3-7F63-CBFA3FED3FBB}"/>
              </a:ext>
            </a:extLst>
          </p:cNvPr>
          <p:cNvGraphicFramePr>
            <a:graphicFrameLocks noGrp="1"/>
          </p:cNvGraphicFramePr>
          <p:nvPr>
            <p:ph idx="1"/>
            <p:extLst>
              <p:ext uri="{D42A27DB-BD31-4B8C-83A1-F6EECF244321}">
                <p14:modId xmlns:p14="http://schemas.microsoft.com/office/powerpoint/2010/main" val="3606124681"/>
              </p:ext>
            </p:extLst>
          </p:nvPr>
        </p:nvGraphicFramePr>
        <p:xfrm>
          <a:off x="727787" y="2379345"/>
          <a:ext cx="11056776" cy="37881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203639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62DA9BB6-6FE6-C689-A0E9-EAE83080954E}"/>
              </a:ext>
            </a:extLst>
          </p:cNvPr>
          <p:cNvSpPr>
            <a:spLocks noGrp="1"/>
          </p:cNvSpPr>
          <p:nvPr>
            <p:ph type="title"/>
          </p:nvPr>
        </p:nvSpPr>
        <p:spPr>
          <a:xfrm>
            <a:off x="1371599" y="294538"/>
            <a:ext cx="9895951" cy="1033669"/>
          </a:xfrm>
        </p:spPr>
        <p:txBody>
          <a:bodyPr>
            <a:normAutofit fontScale="90000"/>
          </a:bodyPr>
          <a:lstStyle/>
          <a:p>
            <a:pPr algn="ctr"/>
            <a:br>
              <a:rPr lang="tr-TR" sz="4000" dirty="0">
                <a:solidFill>
                  <a:schemeClr val="bg1"/>
                </a:solidFill>
              </a:rPr>
            </a:br>
            <a:r>
              <a:rPr lang="tr-TR" sz="4000" dirty="0">
                <a:solidFill>
                  <a:schemeClr val="bg1"/>
                </a:solidFill>
              </a:rPr>
              <a:t> </a:t>
            </a:r>
            <a:r>
              <a:rPr lang="tr-TR" sz="3300" b="1" dirty="0">
                <a:solidFill>
                  <a:schemeClr val="bg1"/>
                </a:solidFill>
                <a:latin typeface="Times New Roman" panose="02020603050405020304" pitchFamily="18" charset="0"/>
                <a:cs typeface="Times New Roman" panose="02020603050405020304" pitchFamily="18" charset="0"/>
              </a:rPr>
              <a:t>KIRTASİYE VE DEMİRBAŞ ALIMLARI </a:t>
            </a:r>
            <a:br>
              <a:rPr lang="tr-TR" sz="3300" b="1" dirty="0">
                <a:latin typeface="Times New Roman" panose="02020603050405020304" pitchFamily="18" charset="0"/>
                <a:cs typeface="Times New Roman" panose="02020603050405020304" pitchFamily="18" charset="0"/>
              </a:rPr>
            </a:br>
            <a:endParaRPr lang="tr-TR" sz="3300" dirty="0">
              <a:solidFill>
                <a:srgbClr val="FFFFFF"/>
              </a:solidFill>
            </a:endParaRPr>
          </a:p>
        </p:txBody>
      </p:sp>
      <p:sp>
        <p:nvSpPr>
          <p:cNvPr id="3" name="İçerik Yer Tutucusu 2">
            <a:extLst>
              <a:ext uri="{FF2B5EF4-FFF2-40B4-BE49-F238E27FC236}">
                <a16:creationId xmlns:a16="http://schemas.microsoft.com/office/drawing/2014/main" id="{D4D9FB64-CE93-D7B2-8D3A-2A96EB760596}"/>
              </a:ext>
            </a:extLst>
          </p:cNvPr>
          <p:cNvSpPr>
            <a:spLocks noGrp="1"/>
          </p:cNvSpPr>
          <p:nvPr>
            <p:ph idx="1"/>
          </p:nvPr>
        </p:nvSpPr>
        <p:spPr>
          <a:xfrm>
            <a:off x="1371599" y="2318197"/>
            <a:ext cx="9724031" cy="3683358"/>
          </a:xfrm>
        </p:spPr>
        <p:txBody>
          <a:bodyPr anchor="ctr">
            <a:normAutofit/>
          </a:bodyPr>
          <a:lstStyle/>
          <a:p>
            <a:pPr marL="0" indent="0">
              <a:buNone/>
            </a:pPr>
            <a:endParaRPr lang="tr-TR" sz="2000" b="1" dirty="0">
              <a:latin typeface="Times New Roman" panose="02020603050405020304" pitchFamily="18" charset="0"/>
              <a:cs typeface="Times New Roman" panose="02020603050405020304" pitchFamily="18" charset="0"/>
            </a:endParaRPr>
          </a:p>
          <a:p>
            <a:pPr algn="just">
              <a:buFontTx/>
              <a:buChar char="-"/>
            </a:pPr>
            <a:r>
              <a:rPr lang="tr-TR" sz="2000" b="1" dirty="0">
                <a:latin typeface="Times New Roman" panose="02020603050405020304" pitchFamily="18" charset="0"/>
                <a:cs typeface="Times New Roman" panose="02020603050405020304" pitchFamily="18" charset="0"/>
              </a:rPr>
              <a:t>3 Yıl süreyle (zorunlu haller hariç) büro malzemesi, makine teçhizat, tefrişat, bilgisayar ve donanımı ile benzeri demirbaş alımı </a:t>
            </a:r>
            <a:r>
              <a:rPr lang="tr-TR" sz="2000" b="1" u="sng" dirty="0">
                <a:solidFill>
                  <a:srgbClr val="FF0000"/>
                </a:solidFill>
                <a:latin typeface="Times New Roman" panose="02020603050405020304" pitchFamily="18" charset="0"/>
                <a:cs typeface="Times New Roman" panose="02020603050405020304" pitchFamily="18" charset="0"/>
              </a:rPr>
              <a:t>YAPILMAYACAKTIR</a:t>
            </a:r>
            <a:r>
              <a:rPr lang="tr-TR" sz="2000" b="1" dirty="0">
                <a:solidFill>
                  <a:srgbClr val="FF0000"/>
                </a:solidFill>
                <a:latin typeface="Times New Roman" panose="02020603050405020304" pitchFamily="18" charset="0"/>
                <a:cs typeface="Times New Roman" panose="02020603050405020304" pitchFamily="18" charset="0"/>
              </a:rPr>
              <a:t>.</a:t>
            </a:r>
          </a:p>
          <a:p>
            <a:pPr marL="0" indent="0" algn="just">
              <a:buNone/>
            </a:pPr>
            <a:endParaRPr lang="tr-TR" sz="2000" b="1" dirty="0">
              <a:latin typeface="Times New Roman" panose="02020603050405020304" pitchFamily="18" charset="0"/>
              <a:cs typeface="Times New Roman" panose="02020603050405020304" pitchFamily="18" charset="0"/>
            </a:endParaRPr>
          </a:p>
          <a:p>
            <a:pPr algn="just">
              <a:buFontTx/>
              <a:buChar char="-"/>
            </a:pPr>
            <a:r>
              <a:rPr lang="tr-TR" sz="2000" b="1" dirty="0">
                <a:latin typeface="Times New Roman" panose="02020603050405020304" pitchFamily="18" charset="0"/>
                <a:cs typeface="Times New Roman" panose="02020603050405020304" pitchFamily="18" charset="0"/>
              </a:rPr>
              <a:t> Fiziki olarak birbirine yakın makam ve birimlerde fotokopi, </a:t>
            </a:r>
            <a:r>
              <a:rPr lang="tr-TR" sz="2000" b="1" dirty="0" err="1">
                <a:latin typeface="Times New Roman" panose="02020603050405020304" pitchFamily="18" charset="0"/>
                <a:cs typeface="Times New Roman" panose="02020603050405020304" pitchFamily="18" charset="0"/>
              </a:rPr>
              <a:t>fax</a:t>
            </a:r>
            <a:r>
              <a:rPr lang="tr-TR" sz="2000" b="1" dirty="0">
                <a:latin typeface="Times New Roman" panose="02020603050405020304" pitchFamily="18" charset="0"/>
                <a:cs typeface="Times New Roman" panose="02020603050405020304" pitchFamily="18" charset="0"/>
              </a:rPr>
              <a:t> ve benzeri büro malzemeleri </a:t>
            </a:r>
            <a:r>
              <a:rPr lang="tr-TR" sz="2000" b="1" u="sng" dirty="0">
                <a:solidFill>
                  <a:srgbClr val="FF0000"/>
                </a:solidFill>
                <a:latin typeface="Times New Roman" panose="02020603050405020304" pitchFamily="18" charset="0"/>
                <a:cs typeface="Times New Roman" panose="02020603050405020304" pitchFamily="18" charset="0"/>
              </a:rPr>
              <a:t>ORTAKLAŞA KULLANIMI SAĞLANACAKTIR</a:t>
            </a:r>
            <a:r>
              <a:rPr lang="tr-TR" sz="2000" b="1" dirty="0">
                <a:solidFill>
                  <a:srgbClr val="FF0000"/>
                </a:solidFill>
                <a:latin typeface="Times New Roman" panose="02020603050405020304" pitchFamily="18" charset="0"/>
                <a:cs typeface="Times New Roman" panose="02020603050405020304" pitchFamily="18" charset="0"/>
              </a:rPr>
              <a:t>.</a:t>
            </a:r>
          </a:p>
          <a:p>
            <a:pPr marL="0" indent="0">
              <a:buNone/>
            </a:pP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042766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62DA9BB6-6FE6-C689-A0E9-EAE83080954E}"/>
              </a:ext>
            </a:extLst>
          </p:cNvPr>
          <p:cNvSpPr>
            <a:spLocks noGrp="1"/>
          </p:cNvSpPr>
          <p:nvPr>
            <p:ph type="title"/>
          </p:nvPr>
        </p:nvSpPr>
        <p:spPr>
          <a:xfrm>
            <a:off x="1371599" y="294538"/>
            <a:ext cx="9895951" cy="1033669"/>
          </a:xfrm>
        </p:spPr>
        <p:txBody>
          <a:bodyPr>
            <a:normAutofit/>
          </a:bodyPr>
          <a:lstStyle/>
          <a:p>
            <a:pPr marL="0" indent="0" algn="ctr">
              <a:buNone/>
            </a:pPr>
            <a:r>
              <a:rPr lang="tr-TR" sz="3000" b="1" dirty="0">
                <a:solidFill>
                  <a:schemeClr val="bg1"/>
                </a:solidFill>
                <a:latin typeface="Times New Roman" panose="02020603050405020304" pitchFamily="18" charset="0"/>
                <a:cs typeface="Times New Roman" panose="02020603050405020304" pitchFamily="18" charset="0"/>
              </a:rPr>
              <a:t>PERSONEL GİDERLERİ</a:t>
            </a:r>
          </a:p>
        </p:txBody>
      </p:sp>
      <p:sp>
        <p:nvSpPr>
          <p:cNvPr id="3" name="İçerik Yer Tutucusu 2">
            <a:extLst>
              <a:ext uri="{FF2B5EF4-FFF2-40B4-BE49-F238E27FC236}">
                <a16:creationId xmlns:a16="http://schemas.microsoft.com/office/drawing/2014/main" id="{D4D9FB64-CE93-D7B2-8D3A-2A96EB760596}"/>
              </a:ext>
            </a:extLst>
          </p:cNvPr>
          <p:cNvSpPr>
            <a:spLocks noGrp="1"/>
          </p:cNvSpPr>
          <p:nvPr>
            <p:ph idx="1"/>
          </p:nvPr>
        </p:nvSpPr>
        <p:spPr>
          <a:xfrm>
            <a:off x="1371599" y="2220686"/>
            <a:ext cx="9724031" cy="4142791"/>
          </a:xfrm>
        </p:spPr>
        <p:txBody>
          <a:bodyPr anchor="ctr">
            <a:noAutofit/>
          </a:bodyPr>
          <a:lstStyle/>
          <a:p>
            <a:pPr marL="0" indent="0" algn="just">
              <a:buNone/>
            </a:pPr>
            <a:r>
              <a:rPr lang="tr-TR" sz="2000" b="1" dirty="0">
                <a:latin typeface="Times New Roman" panose="02020603050405020304" pitchFamily="18" charset="0"/>
                <a:cs typeface="Times New Roman" panose="02020603050405020304" pitchFamily="18" charset="0"/>
              </a:rPr>
              <a:t>Kanundan doğan mecburi yükümlülüklerin yerine getirilmesi </a:t>
            </a:r>
            <a:r>
              <a:rPr lang="tr-TR" sz="2000" b="1" u="sng" dirty="0">
                <a:solidFill>
                  <a:srgbClr val="FF0000"/>
                </a:solidFill>
                <a:latin typeface="Times New Roman" panose="02020603050405020304" pitchFamily="18" charset="0"/>
                <a:cs typeface="Times New Roman" panose="02020603050405020304" pitchFamily="18" charset="0"/>
              </a:rPr>
              <a:t>HARİÇ </a:t>
            </a:r>
            <a:r>
              <a:rPr lang="tr-TR" sz="2000" b="1" dirty="0">
                <a:latin typeface="Times New Roman" panose="02020603050405020304" pitchFamily="18" charset="0"/>
                <a:cs typeface="Times New Roman" panose="02020603050405020304" pitchFamily="18" charset="0"/>
              </a:rPr>
              <a:t>olmak üzere;</a:t>
            </a:r>
          </a:p>
          <a:p>
            <a:pPr algn="just">
              <a:buFontTx/>
              <a:buChar char="-"/>
            </a:pPr>
            <a:r>
              <a:rPr lang="tr-TR" sz="2000" b="1" dirty="0">
                <a:latin typeface="Times New Roman" panose="02020603050405020304" pitchFamily="18" charset="0"/>
                <a:cs typeface="Times New Roman" panose="02020603050405020304" pitchFamily="18" charset="0"/>
              </a:rPr>
              <a:t>Bir önceki yılda kadro ve pozisyon sayılarında emeklilik, istifa ve ölüm gibi nedenlerle meydana gelen AZALMA kadar YENİ kadro ve pozisyon ihdas ya da kullanım talebinde bulunulabilecektir.</a:t>
            </a:r>
          </a:p>
          <a:p>
            <a:pPr algn="just">
              <a:buFontTx/>
              <a:buChar char="-"/>
            </a:pPr>
            <a:r>
              <a:rPr lang="tr-TR" sz="2000" b="1" dirty="0">
                <a:latin typeface="Times New Roman" panose="02020603050405020304" pitchFamily="18" charset="0"/>
                <a:cs typeface="Times New Roman" panose="02020603050405020304" pitchFamily="18" charset="0"/>
              </a:rPr>
              <a:t>Zorunlu haller dışında fazla çalışma ücreti ve nöbet ücreti alacak şekilde çalıştırılmayacaktır.</a:t>
            </a:r>
          </a:p>
          <a:p>
            <a:pPr algn="just">
              <a:buFontTx/>
              <a:buChar char="-"/>
            </a:pPr>
            <a:r>
              <a:rPr lang="tr-TR" sz="2000" b="1" dirty="0">
                <a:latin typeface="Times New Roman" panose="02020603050405020304" pitchFamily="18" charset="0"/>
                <a:cs typeface="Times New Roman" panose="02020603050405020304" pitchFamily="18" charset="0"/>
              </a:rPr>
              <a:t>Fazla çalışma ve fazla sürelerle çalışmada iş kanununda yer alan serbest zaman ve denkleştirme süresi öncelikle uygulanacaktır.</a:t>
            </a:r>
          </a:p>
          <a:p>
            <a:pPr algn="just">
              <a:buFontTx/>
              <a:buChar char="-"/>
            </a:pPr>
            <a:r>
              <a:rPr lang="tr-TR" sz="2000" b="1" dirty="0">
                <a:latin typeface="Times New Roman" panose="02020603050405020304" pitchFamily="18" charset="0"/>
                <a:cs typeface="Times New Roman" panose="02020603050405020304" pitchFamily="18" charset="0"/>
              </a:rPr>
              <a:t> İşçilerde yıl içerisinde hak kazandıkları yıllık ücretli izin sürelerini ilgili yıl içinde kullandırılacaktır. Kullanılmayan izin süreleri azami 3 yıl içinde kullandırılacaktır.</a:t>
            </a:r>
          </a:p>
          <a:p>
            <a:pPr algn="just">
              <a:buFontTx/>
              <a:buChar char="-"/>
            </a:pPr>
            <a:r>
              <a:rPr lang="tr-TR" sz="2000" b="1" dirty="0">
                <a:latin typeface="Times New Roman" panose="02020603050405020304" pitchFamily="18" charset="0"/>
                <a:cs typeface="Times New Roman" panose="02020603050405020304" pitchFamily="18" charset="0"/>
              </a:rPr>
              <a:t>Toplu sözleşmelerde öngörülen koruyucu giyim ve donanım malzemeleri AYNİ şekilde verilecektir. </a:t>
            </a:r>
          </a:p>
        </p:txBody>
      </p:sp>
    </p:spTree>
    <p:extLst>
      <p:ext uri="{BB962C8B-B14F-4D97-AF65-F5344CB8AC3E}">
        <p14:creationId xmlns:p14="http://schemas.microsoft.com/office/powerpoint/2010/main" val="11145936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62DA9BB6-6FE6-C689-A0E9-EAE83080954E}"/>
              </a:ext>
            </a:extLst>
          </p:cNvPr>
          <p:cNvSpPr>
            <a:spLocks noGrp="1"/>
          </p:cNvSpPr>
          <p:nvPr>
            <p:ph type="title"/>
          </p:nvPr>
        </p:nvSpPr>
        <p:spPr>
          <a:xfrm>
            <a:off x="1371599" y="294538"/>
            <a:ext cx="9895951" cy="1033669"/>
          </a:xfrm>
        </p:spPr>
        <p:txBody>
          <a:bodyPr>
            <a:normAutofit/>
          </a:bodyPr>
          <a:lstStyle/>
          <a:p>
            <a:pPr marL="0" indent="0" algn="ctr">
              <a:buNone/>
            </a:pPr>
            <a:r>
              <a:rPr lang="tr-TR" sz="3000" b="1" dirty="0">
                <a:solidFill>
                  <a:schemeClr val="bg1"/>
                </a:solidFill>
                <a:latin typeface="Times New Roman" panose="02020603050405020304" pitchFamily="18" charset="0"/>
                <a:cs typeface="Times New Roman" panose="02020603050405020304" pitchFamily="18" charset="0"/>
              </a:rPr>
              <a:t>TEMSİL TÖREN AĞIRLAMA VE TANITIM GİDERLERİ</a:t>
            </a:r>
          </a:p>
        </p:txBody>
      </p:sp>
      <p:sp>
        <p:nvSpPr>
          <p:cNvPr id="3" name="İçerik Yer Tutucusu 2">
            <a:extLst>
              <a:ext uri="{FF2B5EF4-FFF2-40B4-BE49-F238E27FC236}">
                <a16:creationId xmlns:a16="http://schemas.microsoft.com/office/drawing/2014/main" id="{D4D9FB64-CE93-D7B2-8D3A-2A96EB760596}"/>
              </a:ext>
            </a:extLst>
          </p:cNvPr>
          <p:cNvSpPr>
            <a:spLocks noGrp="1"/>
          </p:cNvSpPr>
          <p:nvPr>
            <p:ph idx="1"/>
          </p:nvPr>
        </p:nvSpPr>
        <p:spPr>
          <a:xfrm>
            <a:off x="1371599" y="2318197"/>
            <a:ext cx="9724031" cy="3683358"/>
          </a:xfrm>
        </p:spPr>
        <p:txBody>
          <a:bodyPr anchor="ctr">
            <a:normAutofit/>
          </a:bodyPr>
          <a:lstStyle/>
          <a:p>
            <a:pPr marL="0" indent="0">
              <a:buNone/>
            </a:pPr>
            <a:r>
              <a:rPr lang="tr-TR" sz="2000" b="1" dirty="0">
                <a:latin typeface="Times New Roman" panose="02020603050405020304" pitchFamily="18" charset="0"/>
                <a:cs typeface="Times New Roman" panose="02020603050405020304" pitchFamily="18" charset="0"/>
              </a:rPr>
              <a:t>-Temsil ve ağırlama ödenekleri zorunlu haller dışında kullanılmayacaktır.</a:t>
            </a:r>
          </a:p>
          <a:p>
            <a:pPr marL="0" indent="0">
              <a:buNone/>
            </a:pPr>
            <a:r>
              <a:rPr lang="tr-TR" sz="2000" b="1" dirty="0">
                <a:latin typeface="Times New Roman" panose="02020603050405020304" pitchFamily="18" charset="0"/>
                <a:cs typeface="Times New Roman" panose="02020603050405020304" pitchFamily="18" charset="0"/>
              </a:rPr>
              <a:t>-Uluslararası toplantılar  ile milli bayramlar hariç açılış, konferans, seminer yıldönümü ve benzeri kutlama ve organizasyonlara ilişkin faaliyetler nedeniyle gezi kokteyl yemek ve benzeri davetler düzenlenmeyecek, hediye verilmeyecek ve diğer adlar altında ödeme yapılmayacaktır.</a:t>
            </a:r>
          </a:p>
          <a:p>
            <a:pPr marL="0" indent="0">
              <a:buNone/>
            </a:pPr>
            <a:r>
              <a:rPr lang="tr-TR" sz="2000" b="1" dirty="0">
                <a:latin typeface="Times New Roman" panose="02020603050405020304" pitchFamily="18" charset="0"/>
                <a:cs typeface="Times New Roman" panose="02020603050405020304" pitchFamily="18" charset="0"/>
              </a:rPr>
              <a:t>-Yılbaşı ve bayram dönemlerinde kamu görevlileri tarafından gönderilerek tebrik ve kutlama mesajları elektronik ortamda gönderilecek, ajanda, takvim, plaket, hatıra, hediye, eşantiyon ve benzeri malzemelerin alımı basımı ve dağıtımı yapılmayacaktır.</a:t>
            </a:r>
          </a:p>
          <a:p>
            <a:pPr marL="0" indent="0">
              <a:buNone/>
            </a:pPr>
            <a:r>
              <a:rPr lang="tr-TR" sz="2000" b="1" dirty="0">
                <a:latin typeface="Times New Roman" panose="02020603050405020304" pitchFamily="18" charset="0"/>
                <a:cs typeface="Times New Roman" panose="02020603050405020304" pitchFamily="18" charset="0"/>
              </a:rPr>
              <a:t>-Basın ve yayın organlarına kurum faaliyetleri ile doğrudan ilgili olan tanıtım giderleri hariç ilan-reklam verilmeyecektir.  </a:t>
            </a:r>
          </a:p>
        </p:txBody>
      </p:sp>
    </p:spTree>
    <p:extLst>
      <p:ext uri="{BB962C8B-B14F-4D97-AF65-F5344CB8AC3E}">
        <p14:creationId xmlns:p14="http://schemas.microsoft.com/office/powerpoint/2010/main" val="39918170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62DA9BB6-6FE6-C689-A0E9-EAE83080954E}"/>
              </a:ext>
            </a:extLst>
          </p:cNvPr>
          <p:cNvSpPr>
            <a:spLocks noGrp="1"/>
          </p:cNvSpPr>
          <p:nvPr>
            <p:ph type="title"/>
          </p:nvPr>
        </p:nvSpPr>
        <p:spPr>
          <a:xfrm>
            <a:off x="1371597" y="348865"/>
            <a:ext cx="10044023" cy="877729"/>
          </a:xfrm>
        </p:spPr>
        <p:txBody>
          <a:bodyPr anchor="ctr">
            <a:normAutofit fontScale="90000"/>
          </a:bodyPr>
          <a:lstStyle/>
          <a:p>
            <a:pPr algn="ctr"/>
            <a:r>
              <a:rPr lang="tr-TR" sz="1900" dirty="0">
                <a:solidFill>
                  <a:srgbClr val="FFFFFF"/>
                </a:solidFill>
              </a:rPr>
              <a:t> </a:t>
            </a:r>
            <a:br>
              <a:rPr lang="tr-TR" sz="1900" dirty="0">
                <a:solidFill>
                  <a:srgbClr val="FFFFFF"/>
                </a:solidFill>
              </a:rPr>
            </a:br>
            <a:r>
              <a:rPr lang="tr-TR" sz="3000" b="1" dirty="0">
                <a:solidFill>
                  <a:srgbClr val="FFFFFF"/>
                </a:solidFill>
                <a:latin typeface="Times New Roman" panose="02020603050405020304" pitchFamily="18" charset="0"/>
                <a:cs typeface="Times New Roman" panose="02020603050405020304" pitchFamily="18" charset="0"/>
              </a:rPr>
              <a:t>ENERJİ VE SU ALIMLARI </a:t>
            </a:r>
            <a:br>
              <a:rPr lang="tr-TR" sz="1900" b="1" dirty="0">
                <a:solidFill>
                  <a:srgbClr val="FFFFFF"/>
                </a:solidFill>
                <a:latin typeface="Times New Roman" panose="02020603050405020304" pitchFamily="18" charset="0"/>
                <a:cs typeface="Times New Roman" panose="02020603050405020304" pitchFamily="18" charset="0"/>
              </a:rPr>
            </a:br>
            <a:endParaRPr lang="tr-TR" sz="1900" dirty="0">
              <a:solidFill>
                <a:srgbClr val="FFFFFF"/>
              </a:solidFill>
            </a:endParaRPr>
          </a:p>
        </p:txBody>
      </p:sp>
      <p:graphicFrame>
        <p:nvGraphicFramePr>
          <p:cNvPr id="18" name="İçerik Yer Tutucusu 2">
            <a:extLst>
              <a:ext uri="{FF2B5EF4-FFF2-40B4-BE49-F238E27FC236}">
                <a16:creationId xmlns:a16="http://schemas.microsoft.com/office/drawing/2014/main" id="{C078696B-C324-15FF-7224-0D673974014D}"/>
              </a:ext>
            </a:extLst>
          </p:cNvPr>
          <p:cNvGraphicFramePr>
            <a:graphicFrameLocks noGrp="1"/>
          </p:cNvGraphicFramePr>
          <p:nvPr>
            <p:ph idx="1"/>
            <p:extLst>
              <p:ext uri="{D42A27DB-BD31-4B8C-83A1-F6EECF244321}">
                <p14:modId xmlns:p14="http://schemas.microsoft.com/office/powerpoint/2010/main" val="1732632368"/>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375854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62DA9BB6-6FE6-C689-A0E9-EAE83080954E}"/>
              </a:ext>
            </a:extLst>
          </p:cNvPr>
          <p:cNvSpPr>
            <a:spLocks noGrp="1"/>
          </p:cNvSpPr>
          <p:nvPr>
            <p:ph type="title"/>
          </p:nvPr>
        </p:nvSpPr>
        <p:spPr>
          <a:xfrm>
            <a:off x="1371599" y="294538"/>
            <a:ext cx="9895951" cy="1033669"/>
          </a:xfrm>
        </p:spPr>
        <p:txBody>
          <a:bodyPr>
            <a:normAutofit fontScale="90000"/>
          </a:bodyPr>
          <a:lstStyle/>
          <a:p>
            <a:pPr algn="ctr"/>
            <a:r>
              <a:rPr lang="tr-TR" sz="4000" dirty="0">
                <a:solidFill>
                  <a:srgbClr val="FFFFFF"/>
                </a:solidFill>
              </a:rPr>
              <a:t> </a:t>
            </a:r>
            <a:br>
              <a:rPr lang="tr-TR" sz="4000" dirty="0">
                <a:solidFill>
                  <a:srgbClr val="FFFFFF"/>
                </a:solidFill>
              </a:rPr>
            </a:br>
            <a:r>
              <a:rPr lang="tr-TR" sz="4000" b="1" dirty="0">
                <a:solidFill>
                  <a:schemeClr val="bg1"/>
                </a:solidFill>
                <a:latin typeface="Times New Roman" panose="02020603050405020304" pitchFamily="18" charset="0"/>
                <a:cs typeface="Times New Roman" panose="02020603050405020304" pitchFamily="18" charset="0"/>
              </a:rPr>
              <a:t>PERSONEL SERVİS HİZMETLERİ </a:t>
            </a:r>
            <a:br>
              <a:rPr lang="tr-TR" sz="4000" b="1" dirty="0">
                <a:latin typeface="Times New Roman" panose="02020603050405020304" pitchFamily="18" charset="0"/>
                <a:cs typeface="Times New Roman" panose="02020603050405020304" pitchFamily="18" charset="0"/>
              </a:rPr>
            </a:br>
            <a:endParaRPr lang="tr-TR" sz="4000" dirty="0">
              <a:solidFill>
                <a:srgbClr val="FFFFFF"/>
              </a:solidFill>
            </a:endParaRPr>
          </a:p>
        </p:txBody>
      </p:sp>
      <p:sp>
        <p:nvSpPr>
          <p:cNvPr id="3" name="İçerik Yer Tutucusu 2">
            <a:extLst>
              <a:ext uri="{FF2B5EF4-FFF2-40B4-BE49-F238E27FC236}">
                <a16:creationId xmlns:a16="http://schemas.microsoft.com/office/drawing/2014/main" id="{D4D9FB64-CE93-D7B2-8D3A-2A96EB760596}"/>
              </a:ext>
            </a:extLst>
          </p:cNvPr>
          <p:cNvSpPr>
            <a:spLocks noGrp="1"/>
          </p:cNvSpPr>
          <p:nvPr>
            <p:ph idx="1"/>
          </p:nvPr>
        </p:nvSpPr>
        <p:spPr>
          <a:xfrm>
            <a:off x="1371599" y="2318197"/>
            <a:ext cx="9724031" cy="3683358"/>
          </a:xfrm>
        </p:spPr>
        <p:txBody>
          <a:bodyPr anchor="ctr">
            <a:normAutofit/>
          </a:bodyPr>
          <a:lstStyle/>
          <a:p>
            <a:pPr marL="0" indent="0" algn="just">
              <a:buNone/>
            </a:pPr>
            <a:r>
              <a:rPr lang="tr-TR" sz="1900" b="1" dirty="0">
                <a:latin typeface="Times New Roman" panose="02020603050405020304" pitchFamily="18" charset="0"/>
                <a:cs typeface="Times New Roman" panose="02020603050405020304" pitchFamily="18" charset="0"/>
              </a:rPr>
              <a:t>Hizmet Alımı suretiyle sağlanan personel servis hizmeti </a:t>
            </a:r>
            <a:r>
              <a:rPr lang="tr-TR" sz="1900" b="1" dirty="0">
                <a:solidFill>
                  <a:srgbClr val="C00000"/>
                </a:solidFill>
                <a:latin typeface="Times New Roman" panose="02020603050405020304" pitchFamily="18" charset="0"/>
                <a:cs typeface="Times New Roman" panose="02020603050405020304" pitchFamily="18" charset="0"/>
              </a:rPr>
              <a:t>SÖZLEŞME SÜRESİNİN BİTİMİNE </a:t>
            </a:r>
            <a:r>
              <a:rPr lang="tr-TR" sz="1900" b="1" dirty="0">
                <a:latin typeface="Times New Roman" panose="02020603050405020304" pitchFamily="18" charset="0"/>
                <a:cs typeface="Times New Roman" panose="02020603050405020304" pitchFamily="18" charset="0"/>
              </a:rPr>
              <a:t>kadar devam edebilecektir.</a:t>
            </a:r>
          </a:p>
          <a:p>
            <a:pPr algn="just">
              <a:buFontTx/>
              <a:buChar char="-"/>
            </a:pPr>
            <a:r>
              <a:rPr lang="tr-TR" sz="1900" b="1" u="sng" dirty="0">
                <a:latin typeface="Times New Roman" panose="02020603050405020304" pitchFamily="18" charset="0"/>
                <a:cs typeface="Times New Roman" panose="02020603050405020304" pitchFamily="18" charset="0"/>
              </a:rPr>
              <a:t>Toplu taşıma olmayan yerlerde </a:t>
            </a:r>
            <a:r>
              <a:rPr lang="tr-TR" sz="1900" b="1" dirty="0">
                <a:latin typeface="Times New Roman" panose="02020603050405020304" pitchFamily="18" charset="0"/>
                <a:cs typeface="Times New Roman" panose="02020603050405020304" pitchFamily="18" charset="0"/>
              </a:rPr>
              <a:t>sağlayacakları personel servis hizmetinde etkin ve ekonomik yöntemleri tercih edecektir.</a:t>
            </a:r>
          </a:p>
          <a:p>
            <a:pPr algn="just">
              <a:buFontTx/>
              <a:buChar char="-"/>
            </a:pPr>
            <a:r>
              <a:rPr lang="tr-TR" sz="1900" b="1" dirty="0">
                <a:latin typeface="Times New Roman" panose="02020603050405020304" pitchFamily="18" charset="0"/>
                <a:cs typeface="Times New Roman" panose="02020603050405020304" pitchFamily="18" charset="0"/>
              </a:rPr>
              <a:t> Yakın yerleşkelerdeki kamu kurum ve kuruluşlarının personel servisi hizmetini birlikte ihale etmeleri esas olacaktır.</a:t>
            </a:r>
          </a:p>
          <a:p>
            <a:pPr algn="just">
              <a:buFontTx/>
              <a:buChar char="-"/>
            </a:pPr>
            <a:r>
              <a:rPr lang="tr-TR" sz="1900" b="1" dirty="0">
                <a:latin typeface="Times New Roman" panose="02020603050405020304" pitchFamily="18" charset="0"/>
                <a:cs typeface="Times New Roman" panose="02020603050405020304" pitchFamily="18" charset="0"/>
              </a:rPr>
              <a:t> Personel servisi hizmetinden fiilen yararlanan kişi sayısının araç kapasitesinin </a:t>
            </a:r>
            <a:r>
              <a:rPr lang="tr-TR" sz="1900" b="1" dirty="0">
                <a:solidFill>
                  <a:srgbClr val="C00000"/>
                </a:solidFill>
                <a:latin typeface="Times New Roman" panose="02020603050405020304" pitchFamily="18" charset="0"/>
                <a:cs typeface="Times New Roman" panose="02020603050405020304" pitchFamily="18" charset="0"/>
              </a:rPr>
              <a:t>%70’ inin altında </a:t>
            </a:r>
            <a:r>
              <a:rPr lang="tr-TR" sz="1900" b="1" dirty="0">
                <a:latin typeface="Times New Roman" panose="02020603050405020304" pitchFamily="18" charset="0"/>
                <a:cs typeface="Times New Roman" panose="02020603050405020304" pitchFamily="18" charset="0"/>
              </a:rPr>
              <a:t>olması durumunda ilgili hatta servis sunumu yapılmayacaktır.</a:t>
            </a:r>
          </a:p>
          <a:p>
            <a:pPr algn="just">
              <a:buFontTx/>
              <a:buChar char="-"/>
            </a:pPr>
            <a:r>
              <a:rPr lang="tr-TR" sz="1900" b="1" dirty="0">
                <a:latin typeface="Times New Roman" panose="02020603050405020304" pitchFamily="18" charset="0"/>
                <a:cs typeface="Times New Roman" panose="02020603050405020304" pitchFamily="18" charset="0"/>
              </a:rPr>
              <a:t> Personel servisi ihalesinde araç yaşı kriterinde model yılı yeni olmayan araçlara öncelik verilecektir. </a:t>
            </a:r>
          </a:p>
        </p:txBody>
      </p:sp>
    </p:spTree>
    <p:extLst>
      <p:ext uri="{BB962C8B-B14F-4D97-AF65-F5344CB8AC3E}">
        <p14:creationId xmlns:p14="http://schemas.microsoft.com/office/powerpoint/2010/main" val="1498278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62DA9BB6-6FE6-C689-A0E9-EAE83080954E}"/>
              </a:ext>
            </a:extLst>
          </p:cNvPr>
          <p:cNvSpPr>
            <a:spLocks noGrp="1"/>
          </p:cNvSpPr>
          <p:nvPr>
            <p:ph type="title"/>
          </p:nvPr>
        </p:nvSpPr>
        <p:spPr>
          <a:xfrm>
            <a:off x="1371599" y="294538"/>
            <a:ext cx="9895951" cy="1033669"/>
          </a:xfrm>
        </p:spPr>
        <p:txBody>
          <a:bodyPr>
            <a:normAutofit/>
          </a:bodyPr>
          <a:lstStyle/>
          <a:p>
            <a:r>
              <a:rPr lang="tr-TR" sz="4000">
                <a:solidFill>
                  <a:srgbClr val="FFFFFF"/>
                </a:solidFill>
              </a:rPr>
              <a:t> </a:t>
            </a:r>
          </a:p>
        </p:txBody>
      </p:sp>
      <p:sp>
        <p:nvSpPr>
          <p:cNvPr id="7" name="Metin kutusu 6">
            <a:extLst>
              <a:ext uri="{FF2B5EF4-FFF2-40B4-BE49-F238E27FC236}">
                <a16:creationId xmlns:a16="http://schemas.microsoft.com/office/drawing/2014/main" id="{2284B73A-8EEC-9016-6521-10E0716DFEC1}"/>
              </a:ext>
            </a:extLst>
          </p:cNvPr>
          <p:cNvSpPr txBox="1"/>
          <p:nvPr/>
        </p:nvSpPr>
        <p:spPr>
          <a:xfrm>
            <a:off x="188260" y="510169"/>
            <a:ext cx="11349316" cy="572336"/>
          </a:xfrm>
          <a:prstGeom prst="rect">
            <a:avLst/>
          </a:prstGeom>
          <a:noFill/>
        </p:spPr>
        <p:txBody>
          <a:bodyPr wrap="square">
            <a:spAutoFit/>
          </a:bodyPr>
          <a:lstStyle/>
          <a:p>
            <a:pPr marL="126365" indent="-6350">
              <a:lnSpc>
                <a:spcPct val="110000"/>
              </a:lnSpc>
              <a:spcAft>
                <a:spcPts val="445"/>
              </a:spcAft>
            </a:pPr>
            <a:r>
              <a:rPr lang="tr-TR" sz="3000" kern="100" dirty="0">
                <a:solidFill>
                  <a:schemeClr val="bg1"/>
                </a:solidFill>
                <a:effectLst/>
                <a:latin typeface="Times New Roman" panose="02020603050405020304" pitchFamily="18" charset="0"/>
                <a:ea typeface="Calibri" panose="020F0502020204030204" pitchFamily="34" charset="0"/>
              </a:rPr>
              <a:t>DİĞER TASARRUF TEDBİRLERİ GENELGELERİNDEN FARKI</a:t>
            </a:r>
            <a:endParaRPr lang="tr-TR" sz="3000" kern="100" dirty="0">
              <a:solidFill>
                <a:schemeClr val="bg1"/>
              </a:solidFill>
              <a:effectLst/>
              <a:latin typeface="Calibri" panose="020F0502020204030204" pitchFamily="34" charset="0"/>
              <a:ea typeface="Calibri" panose="020F0502020204030204" pitchFamily="34" charset="0"/>
            </a:endParaRPr>
          </a:p>
        </p:txBody>
      </p:sp>
      <p:grpSp>
        <p:nvGrpSpPr>
          <p:cNvPr id="141" name="Group 5510">
            <a:extLst>
              <a:ext uri="{FF2B5EF4-FFF2-40B4-BE49-F238E27FC236}">
                <a16:creationId xmlns:a16="http://schemas.microsoft.com/office/drawing/2014/main" id="{1FC4A594-8828-4CE3-F56B-0C827651EA0C}"/>
              </a:ext>
            </a:extLst>
          </p:cNvPr>
          <p:cNvGrpSpPr/>
          <p:nvPr/>
        </p:nvGrpSpPr>
        <p:grpSpPr>
          <a:xfrm>
            <a:off x="472714" y="4007755"/>
            <a:ext cx="11585166" cy="2376944"/>
            <a:chOff x="0" y="0"/>
            <a:chExt cx="10568927" cy="3337668"/>
          </a:xfrm>
        </p:grpSpPr>
        <p:sp>
          <p:nvSpPr>
            <p:cNvPr id="142" name="Shape 455">
              <a:extLst>
                <a:ext uri="{FF2B5EF4-FFF2-40B4-BE49-F238E27FC236}">
                  <a16:creationId xmlns:a16="http://schemas.microsoft.com/office/drawing/2014/main" id="{6737850A-D591-4D24-EFF2-6C38420F138D}"/>
                </a:ext>
              </a:extLst>
            </p:cNvPr>
            <p:cNvSpPr/>
            <p:nvPr/>
          </p:nvSpPr>
          <p:spPr>
            <a:xfrm>
              <a:off x="5462016" y="0"/>
              <a:ext cx="4323588" cy="1199431"/>
            </a:xfrm>
            <a:custGeom>
              <a:avLst/>
              <a:gdLst/>
              <a:ahLst/>
              <a:cxnLst/>
              <a:rect l="0" t="0" r="0" b="0"/>
              <a:pathLst>
                <a:path w="4323588" h="1484376">
                  <a:moveTo>
                    <a:pt x="100584" y="0"/>
                  </a:moveTo>
                  <a:lnTo>
                    <a:pt x="4223004" y="0"/>
                  </a:lnTo>
                  <a:cubicBezTo>
                    <a:pt x="4277869" y="0"/>
                    <a:pt x="4323588" y="45720"/>
                    <a:pt x="4323588" y="100584"/>
                  </a:cubicBezTo>
                  <a:lnTo>
                    <a:pt x="4323588" y="1383792"/>
                  </a:lnTo>
                  <a:cubicBezTo>
                    <a:pt x="4323588" y="1438656"/>
                    <a:pt x="4277869" y="1484376"/>
                    <a:pt x="4223004" y="1484376"/>
                  </a:cubicBezTo>
                  <a:lnTo>
                    <a:pt x="100584" y="1484376"/>
                  </a:lnTo>
                  <a:cubicBezTo>
                    <a:pt x="45720" y="1484376"/>
                    <a:pt x="0" y="1438656"/>
                    <a:pt x="0" y="1383792"/>
                  </a:cubicBezTo>
                  <a:lnTo>
                    <a:pt x="0" y="100584"/>
                  </a:lnTo>
                  <a:cubicBezTo>
                    <a:pt x="0" y="45720"/>
                    <a:pt x="45720" y="0"/>
                    <a:pt x="100584" y="0"/>
                  </a:cubicBezTo>
                  <a:close/>
                </a:path>
              </a:pathLst>
            </a:custGeom>
            <a:ln w="0" cap="flat">
              <a:miter lim="127000"/>
            </a:ln>
          </p:spPr>
          <p:style>
            <a:lnRef idx="0">
              <a:srgbClr val="000000">
                <a:alpha val="0"/>
              </a:srgbClr>
            </a:lnRef>
            <a:fillRef idx="1">
              <a:srgbClr val="002060"/>
            </a:fillRef>
            <a:effectRef idx="0">
              <a:scrgbClr r="0" g="0" b="0"/>
            </a:effectRef>
            <a:fontRef idx="none"/>
          </p:style>
          <p:txBody>
            <a:bodyPr/>
            <a:lstStyle/>
            <a:p>
              <a:endParaRPr lang="tr-TR"/>
            </a:p>
          </p:txBody>
        </p:sp>
        <p:sp>
          <p:nvSpPr>
            <p:cNvPr id="143" name="Rectangle 456">
              <a:extLst>
                <a:ext uri="{FF2B5EF4-FFF2-40B4-BE49-F238E27FC236}">
                  <a16:creationId xmlns:a16="http://schemas.microsoft.com/office/drawing/2014/main" id="{703F9945-661A-DE0F-0FA5-B208CC325996}"/>
                </a:ext>
              </a:extLst>
            </p:cNvPr>
            <p:cNvSpPr/>
            <p:nvPr/>
          </p:nvSpPr>
          <p:spPr>
            <a:xfrm>
              <a:off x="7008802" y="585210"/>
              <a:ext cx="1631188" cy="512004"/>
            </a:xfrm>
            <a:prstGeom prst="rect">
              <a:avLst/>
            </a:prstGeom>
            <a:ln>
              <a:noFill/>
            </a:ln>
          </p:spPr>
          <p:txBody>
            <a:bodyPr vert="horz" lIns="0" tIns="0" rIns="0" bIns="0" rtlCol="0">
              <a:noAutofit/>
            </a:bodyPr>
            <a:lstStyle/>
            <a:p>
              <a:pPr>
                <a:lnSpc>
                  <a:spcPct val="107000"/>
                </a:lnSpc>
                <a:spcAft>
                  <a:spcPts val="800"/>
                </a:spcAft>
              </a:pPr>
              <a:r>
                <a:rPr lang="tr-TR" sz="3000" kern="100">
                  <a:solidFill>
                    <a:srgbClr val="FFFFFF"/>
                  </a:solidFill>
                  <a:effectLst/>
                  <a:latin typeface="Times New Roman" panose="02020603050405020304" pitchFamily="18" charset="0"/>
                  <a:ea typeface="Times New Roman" panose="02020603050405020304" pitchFamily="18" charset="0"/>
                </a:rPr>
                <a:t>İdareler</a:t>
              </a:r>
              <a:endParaRPr lang="tr-TR" sz="1100" kern="100">
                <a:solidFill>
                  <a:srgbClr val="000000"/>
                </a:solidFill>
                <a:effectLst/>
                <a:latin typeface="Calibri" panose="020F0502020204030204" pitchFamily="34" charset="0"/>
                <a:ea typeface="Calibri" panose="020F0502020204030204" pitchFamily="34" charset="0"/>
              </a:endParaRPr>
            </a:p>
          </p:txBody>
        </p:sp>
        <p:sp>
          <p:nvSpPr>
            <p:cNvPr id="144" name="Shape 457">
              <a:extLst>
                <a:ext uri="{FF2B5EF4-FFF2-40B4-BE49-F238E27FC236}">
                  <a16:creationId xmlns:a16="http://schemas.microsoft.com/office/drawing/2014/main" id="{34AC3BB6-D6E6-0364-6742-CDE9DDBEF57F}"/>
                </a:ext>
              </a:extLst>
            </p:cNvPr>
            <p:cNvSpPr/>
            <p:nvPr/>
          </p:nvSpPr>
          <p:spPr>
            <a:xfrm>
              <a:off x="5449824" y="1551432"/>
              <a:ext cx="2173986" cy="1735836"/>
            </a:xfrm>
            <a:custGeom>
              <a:avLst/>
              <a:gdLst/>
              <a:ahLst/>
              <a:cxnLst/>
              <a:rect l="0" t="0" r="0" b="0"/>
              <a:pathLst>
                <a:path w="2173986" h="1735836">
                  <a:moveTo>
                    <a:pt x="12192" y="0"/>
                  </a:moveTo>
                  <a:lnTo>
                    <a:pt x="2173986" y="0"/>
                  </a:lnTo>
                  <a:lnTo>
                    <a:pt x="2173986" y="25908"/>
                  </a:lnTo>
                  <a:lnTo>
                    <a:pt x="25908" y="25908"/>
                  </a:lnTo>
                  <a:lnTo>
                    <a:pt x="25908" y="1709928"/>
                  </a:lnTo>
                  <a:lnTo>
                    <a:pt x="2173986" y="1709928"/>
                  </a:lnTo>
                  <a:lnTo>
                    <a:pt x="2173986" y="1735836"/>
                  </a:lnTo>
                  <a:lnTo>
                    <a:pt x="12192" y="1735836"/>
                  </a:lnTo>
                  <a:cubicBezTo>
                    <a:pt x="6096" y="1735836"/>
                    <a:pt x="0" y="1729740"/>
                    <a:pt x="0" y="1722120"/>
                  </a:cubicBezTo>
                  <a:lnTo>
                    <a:pt x="0" y="13716"/>
                  </a:lnTo>
                  <a:cubicBezTo>
                    <a:pt x="0" y="6096"/>
                    <a:pt x="6096" y="0"/>
                    <a:pt x="12192" y="0"/>
                  </a:cubicBezTo>
                  <a:close/>
                </a:path>
              </a:pathLst>
            </a:custGeom>
            <a:ln w="0" cap="flat">
              <a:miter lim="127000"/>
            </a:ln>
          </p:spPr>
          <p:style>
            <a:lnRef idx="0">
              <a:srgbClr val="000000">
                <a:alpha val="0"/>
              </a:srgbClr>
            </a:lnRef>
            <a:fillRef idx="1">
              <a:srgbClr val="002060"/>
            </a:fillRef>
            <a:effectRef idx="0">
              <a:scrgbClr r="0" g="0" b="0"/>
            </a:effectRef>
            <a:fontRef idx="none"/>
          </p:style>
          <p:txBody>
            <a:bodyPr/>
            <a:lstStyle/>
            <a:p>
              <a:endParaRPr lang="tr-TR"/>
            </a:p>
          </p:txBody>
        </p:sp>
        <p:sp>
          <p:nvSpPr>
            <p:cNvPr id="145" name="Shape 458">
              <a:extLst>
                <a:ext uri="{FF2B5EF4-FFF2-40B4-BE49-F238E27FC236}">
                  <a16:creationId xmlns:a16="http://schemas.microsoft.com/office/drawing/2014/main" id="{41071B44-3656-6D47-4645-83C3E674E0E7}"/>
                </a:ext>
              </a:extLst>
            </p:cNvPr>
            <p:cNvSpPr/>
            <p:nvPr/>
          </p:nvSpPr>
          <p:spPr>
            <a:xfrm>
              <a:off x="7623810" y="1551432"/>
              <a:ext cx="2173986" cy="1735836"/>
            </a:xfrm>
            <a:custGeom>
              <a:avLst/>
              <a:gdLst/>
              <a:ahLst/>
              <a:cxnLst/>
              <a:rect l="0" t="0" r="0" b="0"/>
              <a:pathLst>
                <a:path w="2173986" h="1735836">
                  <a:moveTo>
                    <a:pt x="0" y="0"/>
                  </a:moveTo>
                  <a:lnTo>
                    <a:pt x="2161795" y="0"/>
                  </a:lnTo>
                  <a:cubicBezTo>
                    <a:pt x="2169414" y="0"/>
                    <a:pt x="2173986" y="6096"/>
                    <a:pt x="2173986" y="13716"/>
                  </a:cubicBezTo>
                  <a:lnTo>
                    <a:pt x="2173986" y="1722120"/>
                  </a:lnTo>
                  <a:cubicBezTo>
                    <a:pt x="2173986" y="1729740"/>
                    <a:pt x="2169414" y="1735836"/>
                    <a:pt x="2161795" y="1735836"/>
                  </a:cubicBezTo>
                  <a:lnTo>
                    <a:pt x="0" y="1735836"/>
                  </a:lnTo>
                  <a:lnTo>
                    <a:pt x="0" y="1709928"/>
                  </a:lnTo>
                  <a:lnTo>
                    <a:pt x="2148078" y="1709928"/>
                  </a:lnTo>
                  <a:lnTo>
                    <a:pt x="2148078" y="25908"/>
                  </a:lnTo>
                  <a:lnTo>
                    <a:pt x="0" y="25908"/>
                  </a:lnTo>
                  <a:lnTo>
                    <a:pt x="0" y="0"/>
                  </a:lnTo>
                  <a:close/>
                </a:path>
              </a:pathLst>
            </a:custGeom>
            <a:ln w="0" cap="flat">
              <a:miter lim="127000"/>
            </a:ln>
          </p:spPr>
          <p:style>
            <a:lnRef idx="0">
              <a:srgbClr val="000000">
                <a:alpha val="0"/>
              </a:srgbClr>
            </a:lnRef>
            <a:fillRef idx="1">
              <a:srgbClr val="002060"/>
            </a:fillRef>
            <a:effectRef idx="0">
              <a:scrgbClr r="0" g="0" b="0"/>
            </a:effectRef>
            <a:fontRef idx="none"/>
          </p:style>
          <p:txBody>
            <a:bodyPr/>
            <a:lstStyle/>
            <a:p>
              <a:endParaRPr lang="tr-TR"/>
            </a:p>
          </p:txBody>
        </p:sp>
        <p:sp>
          <p:nvSpPr>
            <p:cNvPr id="146" name="Rectangle 5489">
              <a:extLst>
                <a:ext uri="{FF2B5EF4-FFF2-40B4-BE49-F238E27FC236}">
                  <a16:creationId xmlns:a16="http://schemas.microsoft.com/office/drawing/2014/main" id="{3C65F742-753F-5E29-4FA2-4BA5E4699E53}"/>
                </a:ext>
              </a:extLst>
            </p:cNvPr>
            <p:cNvSpPr/>
            <p:nvPr/>
          </p:nvSpPr>
          <p:spPr>
            <a:xfrm>
              <a:off x="5536687" y="1676429"/>
              <a:ext cx="5032240" cy="454197"/>
            </a:xfrm>
            <a:prstGeom prst="rect">
              <a:avLst/>
            </a:prstGeom>
            <a:ln>
              <a:noFill/>
            </a:ln>
          </p:spPr>
          <p:txBody>
            <a:bodyPr vert="horz" lIns="0" tIns="0" rIns="0" bIns="0" rtlCol="0">
              <a:noAutofit/>
            </a:bodyPr>
            <a:lstStyle/>
            <a:p>
              <a:pPr>
                <a:lnSpc>
                  <a:spcPct val="107000"/>
                </a:lnSpc>
                <a:spcAft>
                  <a:spcPts val="800"/>
                </a:spcAft>
              </a:pPr>
              <a:r>
                <a:rPr lang="tr-TR" sz="2650" u="sng" kern="100" dirty="0">
                  <a:solidFill>
                    <a:srgbClr val="002060"/>
                  </a:solidFill>
                  <a:effectLst/>
                  <a:uFill>
                    <a:solidFill>
                      <a:srgbClr val="002060"/>
                    </a:solidFill>
                  </a:uFill>
                  <a:latin typeface="Times New Roman" panose="02020603050405020304" pitchFamily="18" charset="0"/>
                  <a:ea typeface="Times New Roman" panose="02020603050405020304" pitchFamily="18" charset="0"/>
                </a:rPr>
                <a:t>Strateji</a:t>
              </a:r>
              <a:r>
                <a:rPr lang="tr-TR" sz="2650" u="sng" kern="100" spc="-65" dirty="0">
                  <a:solidFill>
                    <a:srgbClr val="002060"/>
                  </a:solidFill>
                  <a:effectLst/>
                  <a:uFill>
                    <a:solidFill>
                      <a:srgbClr val="002060"/>
                    </a:solidFill>
                  </a:uFill>
                  <a:latin typeface="Times New Roman" panose="02020603050405020304" pitchFamily="18" charset="0"/>
                  <a:ea typeface="Times New Roman" panose="02020603050405020304" pitchFamily="18" charset="0"/>
                </a:rPr>
                <a:t> </a:t>
              </a:r>
              <a:r>
                <a:rPr lang="tr-TR" sz="2650" u="sng" kern="100" dirty="0">
                  <a:solidFill>
                    <a:srgbClr val="002060"/>
                  </a:solidFill>
                  <a:effectLst/>
                  <a:uFill>
                    <a:solidFill>
                      <a:srgbClr val="002060"/>
                    </a:solidFill>
                  </a:uFill>
                  <a:latin typeface="Times New Roman" panose="02020603050405020304" pitchFamily="18" charset="0"/>
                  <a:ea typeface="Times New Roman" panose="02020603050405020304" pitchFamily="18" charset="0"/>
                </a:rPr>
                <a:t>Geliştirme</a:t>
              </a:r>
              <a:r>
                <a:rPr lang="tr-TR" sz="2650" u="sng" kern="100" spc="-85" dirty="0">
                  <a:solidFill>
                    <a:srgbClr val="002060"/>
                  </a:solidFill>
                  <a:effectLst/>
                  <a:uFill>
                    <a:solidFill>
                      <a:srgbClr val="002060"/>
                    </a:solidFill>
                  </a:uFill>
                  <a:latin typeface="Times New Roman" panose="02020603050405020304" pitchFamily="18" charset="0"/>
                  <a:ea typeface="Times New Roman" panose="02020603050405020304" pitchFamily="18" charset="0"/>
                </a:rPr>
                <a:t> </a:t>
              </a:r>
              <a:r>
                <a:rPr lang="tr-TR" sz="2650" u="sng" kern="100" dirty="0">
                  <a:solidFill>
                    <a:srgbClr val="002060"/>
                  </a:solidFill>
                  <a:effectLst/>
                  <a:uFill>
                    <a:solidFill>
                      <a:srgbClr val="002060"/>
                    </a:solidFill>
                  </a:uFill>
                  <a:latin typeface="Times New Roman" panose="02020603050405020304" pitchFamily="18" charset="0"/>
                  <a:ea typeface="Times New Roman" panose="02020603050405020304" pitchFamily="18" charset="0"/>
                </a:rPr>
                <a:t>Birimleri</a:t>
              </a:r>
              <a:endParaRPr lang="tr-TR" sz="1100" kern="100" dirty="0">
                <a:solidFill>
                  <a:srgbClr val="000000"/>
                </a:solidFill>
                <a:effectLst/>
                <a:latin typeface="Calibri" panose="020F0502020204030204" pitchFamily="34" charset="0"/>
                <a:ea typeface="Calibri" panose="020F0502020204030204" pitchFamily="34" charset="0"/>
              </a:endParaRPr>
            </a:p>
          </p:txBody>
        </p:sp>
        <p:sp>
          <p:nvSpPr>
            <p:cNvPr id="147" name="Rectangle 5417">
              <a:extLst>
                <a:ext uri="{FF2B5EF4-FFF2-40B4-BE49-F238E27FC236}">
                  <a16:creationId xmlns:a16="http://schemas.microsoft.com/office/drawing/2014/main" id="{7F4254C8-5D27-7478-7F94-BDB2AF14E488}"/>
                </a:ext>
              </a:extLst>
            </p:cNvPr>
            <p:cNvSpPr/>
            <p:nvPr/>
          </p:nvSpPr>
          <p:spPr>
            <a:xfrm>
              <a:off x="5536687" y="2380527"/>
              <a:ext cx="136452" cy="454198"/>
            </a:xfrm>
            <a:prstGeom prst="rect">
              <a:avLst/>
            </a:prstGeom>
            <a:ln>
              <a:noFill/>
            </a:ln>
          </p:spPr>
          <p:txBody>
            <a:bodyPr vert="horz" lIns="0" tIns="0" rIns="0" bIns="0" rtlCol="0">
              <a:noAutofit/>
            </a:bodyPr>
            <a:lstStyle/>
            <a:p>
              <a:pPr>
                <a:lnSpc>
                  <a:spcPct val="107000"/>
                </a:lnSpc>
                <a:spcAft>
                  <a:spcPts val="800"/>
                </a:spcAft>
              </a:pPr>
              <a:r>
                <a:rPr lang="tr-TR" sz="2650" kern="100" dirty="0">
                  <a:solidFill>
                    <a:srgbClr val="002060"/>
                  </a:solidFill>
                  <a:effectLst/>
                  <a:latin typeface="Times New Roman" panose="02020603050405020304" pitchFamily="18" charset="0"/>
                  <a:ea typeface="Times New Roman" panose="02020603050405020304" pitchFamily="18" charset="0"/>
                </a:rPr>
                <a:t>-</a:t>
              </a:r>
              <a:endParaRPr lang="tr-TR" sz="1100" kern="100" dirty="0">
                <a:solidFill>
                  <a:srgbClr val="000000"/>
                </a:solidFill>
                <a:effectLst/>
                <a:latin typeface="Calibri" panose="020F0502020204030204" pitchFamily="34" charset="0"/>
                <a:ea typeface="Calibri" panose="020F0502020204030204" pitchFamily="34" charset="0"/>
              </a:endParaRPr>
            </a:p>
          </p:txBody>
        </p:sp>
        <p:sp>
          <p:nvSpPr>
            <p:cNvPr id="148" name="Rectangle 5418">
              <a:extLst>
                <a:ext uri="{FF2B5EF4-FFF2-40B4-BE49-F238E27FC236}">
                  <a16:creationId xmlns:a16="http://schemas.microsoft.com/office/drawing/2014/main" id="{9A218A49-29F4-1EE4-9C50-8A0BC3CDC862}"/>
                </a:ext>
              </a:extLst>
            </p:cNvPr>
            <p:cNvSpPr/>
            <p:nvPr/>
          </p:nvSpPr>
          <p:spPr>
            <a:xfrm>
              <a:off x="5742186" y="2366822"/>
              <a:ext cx="1781462" cy="454198"/>
            </a:xfrm>
            <a:prstGeom prst="rect">
              <a:avLst/>
            </a:prstGeom>
            <a:ln>
              <a:noFill/>
            </a:ln>
          </p:spPr>
          <p:txBody>
            <a:bodyPr vert="horz" lIns="0" tIns="0" rIns="0" bIns="0" rtlCol="0">
              <a:noAutofit/>
            </a:bodyPr>
            <a:lstStyle/>
            <a:p>
              <a:pPr>
                <a:lnSpc>
                  <a:spcPct val="107000"/>
                </a:lnSpc>
                <a:spcAft>
                  <a:spcPts val="800"/>
                </a:spcAft>
              </a:pPr>
              <a:r>
                <a:rPr lang="tr-TR" sz="2650" kern="100" dirty="0">
                  <a:solidFill>
                    <a:srgbClr val="002060"/>
                  </a:solidFill>
                  <a:effectLst/>
                  <a:latin typeface="Times New Roman" panose="02020603050405020304" pitchFamily="18" charset="0"/>
                  <a:ea typeface="Times New Roman" panose="02020603050405020304" pitchFamily="18" charset="0"/>
                </a:rPr>
                <a:t>Veri</a:t>
              </a:r>
              <a:r>
                <a:rPr lang="tr-TR" sz="2650" kern="100" spc="-65" dirty="0">
                  <a:solidFill>
                    <a:srgbClr val="002060"/>
                  </a:solidFill>
                  <a:effectLst/>
                  <a:latin typeface="Times New Roman" panose="02020603050405020304" pitchFamily="18" charset="0"/>
                  <a:ea typeface="Times New Roman" panose="02020603050405020304" pitchFamily="18" charset="0"/>
                </a:rPr>
                <a:t> </a:t>
              </a:r>
              <a:r>
                <a:rPr lang="tr-TR" sz="2650" kern="100" dirty="0">
                  <a:solidFill>
                    <a:srgbClr val="002060"/>
                  </a:solidFill>
                  <a:effectLst/>
                  <a:latin typeface="Times New Roman" panose="02020603050405020304" pitchFamily="18" charset="0"/>
                  <a:ea typeface="Times New Roman" panose="02020603050405020304" pitchFamily="18" charset="0"/>
                </a:rPr>
                <a:t>Girişi</a:t>
              </a:r>
              <a:endParaRPr lang="tr-TR" sz="1100" kern="100" dirty="0">
                <a:solidFill>
                  <a:srgbClr val="000000"/>
                </a:solidFill>
                <a:effectLst/>
                <a:latin typeface="Calibri" panose="020F0502020204030204" pitchFamily="34" charset="0"/>
                <a:ea typeface="Calibri" panose="020F0502020204030204" pitchFamily="34" charset="0"/>
              </a:endParaRPr>
            </a:p>
          </p:txBody>
        </p:sp>
        <p:sp>
          <p:nvSpPr>
            <p:cNvPr id="149" name="Rectangle 5424">
              <a:extLst>
                <a:ext uri="{FF2B5EF4-FFF2-40B4-BE49-F238E27FC236}">
                  <a16:creationId xmlns:a16="http://schemas.microsoft.com/office/drawing/2014/main" id="{4CA5395C-44D6-208F-3F60-E2CF38A91AC4}"/>
                </a:ext>
              </a:extLst>
            </p:cNvPr>
            <p:cNvSpPr/>
            <p:nvPr/>
          </p:nvSpPr>
          <p:spPr>
            <a:xfrm>
              <a:off x="5553596" y="2795818"/>
              <a:ext cx="136452" cy="454198"/>
            </a:xfrm>
            <a:prstGeom prst="rect">
              <a:avLst/>
            </a:prstGeom>
            <a:ln>
              <a:noFill/>
            </a:ln>
          </p:spPr>
          <p:txBody>
            <a:bodyPr vert="horz" lIns="0" tIns="0" rIns="0" bIns="0" rtlCol="0">
              <a:noAutofit/>
            </a:bodyPr>
            <a:lstStyle/>
            <a:p>
              <a:pPr>
                <a:lnSpc>
                  <a:spcPct val="107000"/>
                </a:lnSpc>
                <a:spcAft>
                  <a:spcPts val="800"/>
                </a:spcAft>
              </a:pPr>
              <a:r>
                <a:rPr lang="tr-TR" sz="2650" kern="100" dirty="0">
                  <a:solidFill>
                    <a:srgbClr val="002060"/>
                  </a:solidFill>
                  <a:effectLst/>
                  <a:latin typeface="Times New Roman" panose="02020603050405020304" pitchFamily="18" charset="0"/>
                  <a:ea typeface="Times New Roman" panose="02020603050405020304" pitchFamily="18" charset="0"/>
                </a:rPr>
                <a:t>-</a:t>
              </a:r>
              <a:endParaRPr lang="tr-TR" sz="1100" kern="100" dirty="0">
                <a:solidFill>
                  <a:srgbClr val="000000"/>
                </a:solidFill>
                <a:effectLst/>
                <a:latin typeface="Calibri" panose="020F0502020204030204" pitchFamily="34" charset="0"/>
                <a:ea typeface="Calibri" panose="020F0502020204030204" pitchFamily="34" charset="0"/>
              </a:endParaRPr>
            </a:p>
          </p:txBody>
        </p:sp>
        <p:sp>
          <p:nvSpPr>
            <p:cNvPr id="150" name="Rectangle 5425">
              <a:extLst>
                <a:ext uri="{FF2B5EF4-FFF2-40B4-BE49-F238E27FC236}">
                  <a16:creationId xmlns:a16="http://schemas.microsoft.com/office/drawing/2014/main" id="{EC2142F2-4A17-43FF-0BBE-252F3E8069A1}"/>
                </a:ext>
              </a:extLst>
            </p:cNvPr>
            <p:cNvSpPr/>
            <p:nvPr/>
          </p:nvSpPr>
          <p:spPr>
            <a:xfrm>
              <a:off x="5760003" y="2749128"/>
              <a:ext cx="2021369" cy="454198"/>
            </a:xfrm>
            <a:prstGeom prst="rect">
              <a:avLst/>
            </a:prstGeom>
            <a:ln>
              <a:noFill/>
            </a:ln>
          </p:spPr>
          <p:txBody>
            <a:bodyPr vert="horz" lIns="0" tIns="0" rIns="0" bIns="0" rtlCol="0">
              <a:noAutofit/>
            </a:bodyPr>
            <a:lstStyle/>
            <a:p>
              <a:pPr>
                <a:lnSpc>
                  <a:spcPct val="107000"/>
                </a:lnSpc>
                <a:spcAft>
                  <a:spcPts val="800"/>
                </a:spcAft>
              </a:pPr>
              <a:r>
                <a:rPr lang="tr-TR" sz="2650" kern="100" dirty="0">
                  <a:solidFill>
                    <a:srgbClr val="002060"/>
                  </a:solidFill>
                  <a:effectLst/>
                  <a:latin typeface="Times New Roman" panose="02020603050405020304" pitchFamily="18" charset="0"/>
                  <a:ea typeface="Times New Roman" panose="02020603050405020304" pitchFamily="18" charset="0"/>
                </a:rPr>
                <a:t>Raporlama</a:t>
              </a:r>
              <a:endParaRPr lang="tr-TR" sz="1100" kern="100" dirty="0">
                <a:solidFill>
                  <a:srgbClr val="000000"/>
                </a:solidFill>
                <a:effectLst/>
                <a:latin typeface="Calibri" panose="020F0502020204030204" pitchFamily="34" charset="0"/>
                <a:ea typeface="Calibri" panose="020F0502020204030204" pitchFamily="34" charset="0"/>
              </a:endParaRPr>
            </a:p>
          </p:txBody>
        </p:sp>
        <p:sp>
          <p:nvSpPr>
            <p:cNvPr id="151" name="Shape 463">
              <a:extLst>
                <a:ext uri="{FF2B5EF4-FFF2-40B4-BE49-F238E27FC236}">
                  <a16:creationId xmlns:a16="http://schemas.microsoft.com/office/drawing/2014/main" id="{043DCD74-3C64-D8F9-96C5-9D2373A8349D}"/>
                </a:ext>
              </a:extLst>
            </p:cNvPr>
            <p:cNvSpPr/>
            <p:nvPr/>
          </p:nvSpPr>
          <p:spPr>
            <a:xfrm>
              <a:off x="12192" y="1"/>
              <a:ext cx="4707636" cy="1173390"/>
            </a:xfrm>
            <a:custGeom>
              <a:avLst/>
              <a:gdLst/>
              <a:ahLst/>
              <a:cxnLst/>
              <a:rect l="0" t="0" r="0" b="0"/>
              <a:pathLst>
                <a:path w="4707636" h="1484376">
                  <a:moveTo>
                    <a:pt x="100584" y="0"/>
                  </a:moveTo>
                  <a:lnTo>
                    <a:pt x="4608576" y="0"/>
                  </a:lnTo>
                  <a:cubicBezTo>
                    <a:pt x="4663440" y="0"/>
                    <a:pt x="4707636" y="45720"/>
                    <a:pt x="4707636" y="100584"/>
                  </a:cubicBezTo>
                  <a:lnTo>
                    <a:pt x="4707636" y="1383792"/>
                  </a:lnTo>
                  <a:cubicBezTo>
                    <a:pt x="4707636" y="1438656"/>
                    <a:pt x="4663440" y="1484376"/>
                    <a:pt x="4608576" y="1484376"/>
                  </a:cubicBezTo>
                  <a:lnTo>
                    <a:pt x="100584" y="1484376"/>
                  </a:lnTo>
                  <a:cubicBezTo>
                    <a:pt x="45720" y="1484376"/>
                    <a:pt x="0" y="1438656"/>
                    <a:pt x="0" y="1383792"/>
                  </a:cubicBezTo>
                  <a:lnTo>
                    <a:pt x="0" y="100584"/>
                  </a:lnTo>
                  <a:cubicBezTo>
                    <a:pt x="0" y="45720"/>
                    <a:pt x="45720" y="0"/>
                    <a:pt x="100584" y="0"/>
                  </a:cubicBezTo>
                  <a:close/>
                </a:path>
              </a:pathLst>
            </a:custGeom>
            <a:ln w="0" cap="flat">
              <a:miter lim="127000"/>
            </a:ln>
          </p:spPr>
          <p:style>
            <a:lnRef idx="0">
              <a:srgbClr val="000000">
                <a:alpha val="0"/>
              </a:srgbClr>
            </a:lnRef>
            <a:fillRef idx="1">
              <a:srgbClr val="002060"/>
            </a:fillRef>
            <a:effectRef idx="0">
              <a:scrgbClr r="0" g="0" b="0"/>
            </a:effectRef>
            <a:fontRef idx="none"/>
          </p:style>
          <p:txBody>
            <a:bodyPr/>
            <a:lstStyle/>
            <a:p>
              <a:endParaRPr lang="tr-TR"/>
            </a:p>
          </p:txBody>
        </p:sp>
        <p:sp>
          <p:nvSpPr>
            <p:cNvPr id="152" name="Rectangle 464">
              <a:extLst>
                <a:ext uri="{FF2B5EF4-FFF2-40B4-BE49-F238E27FC236}">
                  <a16:creationId xmlns:a16="http://schemas.microsoft.com/office/drawing/2014/main" id="{8D6AB028-7F44-3E84-B0C8-C3CEDAD92B85}"/>
                </a:ext>
              </a:extLst>
            </p:cNvPr>
            <p:cNvSpPr/>
            <p:nvPr/>
          </p:nvSpPr>
          <p:spPr>
            <a:xfrm>
              <a:off x="281869" y="585210"/>
              <a:ext cx="5542017" cy="512004"/>
            </a:xfrm>
            <a:prstGeom prst="rect">
              <a:avLst/>
            </a:prstGeom>
            <a:ln>
              <a:noFill/>
            </a:ln>
          </p:spPr>
          <p:txBody>
            <a:bodyPr vert="horz" lIns="0" tIns="0" rIns="0" bIns="0" rtlCol="0">
              <a:noAutofit/>
            </a:bodyPr>
            <a:lstStyle/>
            <a:p>
              <a:pPr>
                <a:lnSpc>
                  <a:spcPct val="107000"/>
                </a:lnSpc>
                <a:spcAft>
                  <a:spcPts val="800"/>
                </a:spcAft>
              </a:pPr>
              <a:r>
                <a:rPr lang="tr-TR" sz="3000" kern="100" dirty="0">
                  <a:solidFill>
                    <a:srgbClr val="FFFFFF"/>
                  </a:solidFill>
                  <a:effectLst/>
                  <a:latin typeface="Times New Roman" panose="02020603050405020304" pitchFamily="18" charset="0"/>
                  <a:ea typeface="Times New Roman" panose="02020603050405020304" pitchFamily="18" charset="0"/>
                </a:rPr>
                <a:t>Hazine</a:t>
              </a:r>
              <a:r>
                <a:rPr lang="tr-TR" sz="3000" kern="100" spc="-70" dirty="0">
                  <a:solidFill>
                    <a:srgbClr val="FFFFFF"/>
                  </a:solidFill>
                  <a:effectLst/>
                  <a:latin typeface="Times New Roman" panose="02020603050405020304" pitchFamily="18" charset="0"/>
                  <a:ea typeface="Times New Roman" panose="02020603050405020304" pitchFamily="18" charset="0"/>
                </a:rPr>
                <a:t> </a:t>
              </a:r>
              <a:r>
                <a:rPr lang="tr-TR" sz="3000" kern="100" dirty="0">
                  <a:solidFill>
                    <a:srgbClr val="FFFFFF"/>
                  </a:solidFill>
                  <a:effectLst/>
                  <a:latin typeface="Times New Roman" panose="02020603050405020304" pitchFamily="18" charset="0"/>
                  <a:ea typeface="Times New Roman" panose="02020603050405020304" pitchFamily="18" charset="0"/>
                </a:rPr>
                <a:t>ve</a:t>
              </a:r>
              <a:r>
                <a:rPr lang="tr-TR" sz="3000" kern="100" spc="-70" dirty="0">
                  <a:solidFill>
                    <a:srgbClr val="FFFFFF"/>
                  </a:solidFill>
                  <a:effectLst/>
                  <a:latin typeface="Times New Roman" panose="02020603050405020304" pitchFamily="18" charset="0"/>
                  <a:ea typeface="Times New Roman" panose="02020603050405020304" pitchFamily="18" charset="0"/>
                </a:rPr>
                <a:t> </a:t>
              </a:r>
              <a:r>
                <a:rPr lang="tr-TR" sz="3000" kern="100" dirty="0">
                  <a:solidFill>
                    <a:srgbClr val="FFFFFF"/>
                  </a:solidFill>
                  <a:effectLst/>
                  <a:latin typeface="Times New Roman" panose="02020603050405020304" pitchFamily="18" charset="0"/>
                  <a:ea typeface="Times New Roman" panose="02020603050405020304" pitchFamily="18" charset="0"/>
                </a:rPr>
                <a:t>Maliye</a:t>
              </a:r>
              <a:r>
                <a:rPr lang="tr-TR" sz="3000" kern="100" spc="-100" dirty="0">
                  <a:solidFill>
                    <a:srgbClr val="FFFFFF"/>
                  </a:solidFill>
                  <a:effectLst/>
                  <a:latin typeface="Times New Roman" panose="02020603050405020304" pitchFamily="18" charset="0"/>
                  <a:ea typeface="Times New Roman" panose="02020603050405020304" pitchFamily="18" charset="0"/>
                </a:rPr>
                <a:t> </a:t>
              </a:r>
              <a:r>
                <a:rPr lang="tr-TR" sz="3000" kern="100" dirty="0">
                  <a:solidFill>
                    <a:srgbClr val="FFFFFF"/>
                  </a:solidFill>
                  <a:effectLst/>
                  <a:latin typeface="Times New Roman" panose="02020603050405020304" pitchFamily="18" charset="0"/>
                  <a:ea typeface="Times New Roman" panose="02020603050405020304" pitchFamily="18" charset="0"/>
                </a:rPr>
                <a:t>Bakanlığı</a:t>
              </a:r>
              <a:endParaRPr lang="tr-TR" sz="1100" kern="100" dirty="0">
                <a:solidFill>
                  <a:srgbClr val="000000"/>
                </a:solidFill>
                <a:effectLst/>
                <a:latin typeface="Calibri" panose="020F0502020204030204" pitchFamily="34" charset="0"/>
                <a:ea typeface="Calibri" panose="020F0502020204030204" pitchFamily="34" charset="0"/>
              </a:endParaRPr>
            </a:p>
          </p:txBody>
        </p:sp>
        <p:sp>
          <p:nvSpPr>
            <p:cNvPr id="153" name="Shape 465">
              <a:extLst>
                <a:ext uri="{FF2B5EF4-FFF2-40B4-BE49-F238E27FC236}">
                  <a16:creationId xmlns:a16="http://schemas.microsoft.com/office/drawing/2014/main" id="{76C25450-EE1A-236F-2472-1B8CCF38B794}"/>
                </a:ext>
              </a:extLst>
            </p:cNvPr>
            <p:cNvSpPr/>
            <p:nvPr/>
          </p:nvSpPr>
          <p:spPr>
            <a:xfrm>
              <a:off x="0" y="1551432"/>
              <a:ext cx="2366772" cy="1735836"/>
            </a:xfrm>
            <a:custGeom>
              <a:avLst/>
              <a:gdLst/>
              <a:ahLst/>
              <a:cxnLst/>
              <a:rect l="0" t="0" r="0" b="0"/>
              <a:pathLst>
                <a:path w="2366772" h="1735836">
                  <a:moveTo>
                    <a:pt x="12192" y="0"/>
                  </a:moveTo>
                  <a:lnTo>
                    <a:pt x="2366772" y="0"/>
                  </a:lnTo>
                  <a:lnTo>
                    <a:pt x="2366772" y="25908"/>
                  </a:lnTo>
                  <a:lnTo>
                    <a:pt x="25908" y="25908"/>
                  </a:lnTo>
                  <a:lnTo>
                    <a:pt x="25908" y="1709928"/>
                  </a:lnTo>
                  <a:lnTo>
                    <a:pt x="2366772" y="1709928"/>
                  </a:lnTo>
                  <a:lnTo>
                    <a:pt x="2366772" y="1735836"/>
                  </a:lnTo>
                  <a:lnTo>
                    <a:pt x="12192" y="1735836"/>
                  </a:lnTo>
                  <a:cubicBezTo>
                    <a:pt x="4572" y="1735836"/>
                    <a:pt x="0" y="1729740"/>
                    <a:pt x="0" y="1722120"/>
                  </a:cubicBezTo>
                  <a:lnTo>
                    <a:pt x="0" y="13716"/>
                  </a:lnTo>
                  <a:cubicBezTo>
                    <a:pt x="0" y="6096"/>
                    <a:pt x="4572" y="0"/>
                    <a:pt x="12192" y="0"/>
                  </a:cubicBezTo>
                  <a:close/>
                </a:path>
              </a:pathLst>
            </a:custGeom>
            <a:ln w="0" cap="flat">
              <a:miter lim="127000"/>
            </a:ln>
          </p:spPr>
          <p:style>
            <a:lnRef idx="0">
              <a:srgbClr val="000000">
                <a:alpha val="0"/>
              </a:srgbClr>
            </a:lnRef>
            <a:fillRef idx="1">
              <a:srgbClr val="002060"/>
            </a:fillRef>
            <a:effectRef idx="0">
              <a:scrgbClr r="0" g="0" b="0"/>
            </a:effectRef>
            <a:fontRef idx="none"/>
          </p:style>
          <p:txBody>
            <a:bodyPr/>
            <a:lstStyle/>
            <a:p>
              <a:endParaRPr lang="tr-TR"/>
            </a:p>
          </p:txBody>
        </p:sp>
        <p:sp>
          <p:nvSpPr>
            <p:cNvPr id="154" name="Shape 466">
              <a:extLst>
                <a:ext uri="{FF2B5EF4-FFF2-40B4-BE49-F238E27FC236}">
                  <a16:creationId xmlns:a16="http://schemas.microsoft.com/office/drawing/2014/main" id="{8A06072C-1B93-FAF2-378A-ED7B14000F91}"/>
                </a:ext>
              </a:extLst>
            </p:cNvPr>
            <p:cNvSpPr/>
            <p:nvPr/>
          </p:nvSpPr>
          <p:spPr>
            <a:xfrm>
              <a:off x="2366772" y="1551432"/>
              <a:ext cx="2366772" cy="1735836"/>
            </a:xfrm>
            <a:custGeom>
              <a:avLst/>
              <a:gdLst/>
              <a:ahLst/>
              <a:cxnLst/>
              <a:rect l="0" t="0" r="0" b="0"/>
              <a:pathLst>
                <a:path w="2366772" h="1735836">
                  <a:moveTo>
                    <a:pt x="0" y="0"/>
                  </a:moveTo>
                  <a:lnTo>
                    <a:pt x="2353056" y="0"/>
                  </a:lnTo>
                  <a:cubicBezTo>
                    <a:pt x="2360676" y="0"/>
                    <a:pt x="2366772" y="6096"/>
                    <a:pt x="2366772" y="13716"/>
                  </a:cubicBezTo>
                  <a:lnTo>
                    <a:pt x="2366772" y="1722120"/>
                  </a:lnTo>
                  <a:cubicBezTo>
                    <a:pt x="2366772" y="1729740"/>
                    <a:pt x="2360676" y="1735836"/>
                    <a:pt x="2353056" y="1735836"/>
                  </a:cubicBezTo>
                  <a:lnTo>
                    <a:pt x="0" y="1735836"/>
                  </a:lnTo>
                  <a:lnTo>
                    <a:pt x="0" y="1709928"/>
                  </a:lnTo>
                  <a:lnTo>
                    <a:pt x="2340864" y="1709928"/>
                  </a:lnTo>
                  <a:lnTo>
                    <a:pt x="2340864" y="25908"/>
                  </a:lnTo>
                  <a:lnTo>
                    <a:pt x="0" y="25908"/>
                  </a:lnTo>
                  <a:lnTo>
                    <a:pt x="0" y="0"/>
                  </a:lnTo>
                  <a:close/>
                </a:path>
              </a:pathLst>
            </a:custGeom>
            <a:ln w="0" cap="flat">
              <a:miter lim="127000"/>
            </a:ln>
          </p:spPr>
          <p:style>
            <a:lnRef idx="0">
              <a:srgbClr val="000000">
                <a:alpha val="0"/>
              </a:srgbClr>
            </a:lnRef>
            <a:fillRef idx="1">
              <a:srgbClr val="002060"/>
            </a:fillRef>
            <a:effectRef idx="0">
              <a:scrgbClr r="0" g="0" b="0"/>
            </a:effectRef>
            <a:fontRef idx="none"/>
          </p:style>
          <p:txBody>
            <a:bodyPr/>
            <a:lstStyle/>
            <a:p>
              <a:endParaRPr lang="tr-TR"/>
            </a:p>
          </p:txBody>
        </p:sp>
        <p:sp>
          <p:nvSpPr>
            <p:cNvPr id="155" name="Rectangle 5472">
              <a:extLst>
                <a:ext uri="{FF2B5EF4-FFF2-40B4-BE49-F238E27FC236}">
                  <a16:creationId xmlns:a16="http://schemas.microsoft.com/office/drawing/2014/main" id="{D0E5454D-82E5-8D7B-63F3-31CE83091A8B}"/>
                </a:ext>
              </a:extLst>
            </p:cNvPr>
            <p:cNvSpPr/>
            <p:nvPr/>
          </p:nvSpPr>
          <p:spPr>
            <a:xfrm>
              <a:off x="86907" y="1676429"/>
              <a:ext cx="2820909" cy="454197"/>
            </a:xfrm>
            <a:prstGeom prst="rect">
              <a:avLst/>
            </a:prstGeom>
            <a:ln>
              <a:noFill/>
            </a:ln>
          </p:spPr>
          <p:txBody>
            <a:bodyPr vert="horz" lIns="0" tIns="0" rIns="0" bIns="0" rtlCol="0">
              <a:noAutofit/>
            </a:bodyPr>
            <a:lstStyle/>
            <a:p>
              <a:pPr>
                <a:lnSpc>
                  <a:spcPct val="107000"/>
                </a:lnSpc>
                <a:spcAft>
                  <a:spcPts val="800"/>
                </a:spcAft>
              </a:pPr>
              <a:r>
                <a:rPr lang="tr-TR" sz="2650" u="sng" kern="100" dirty="0">
                  <a:solidFill>
                    <a:srgbClr val="002060"/>
                  </a:solidFill>
                  <a:effectLst/>
                  <a:uFill>
                    <a:solidFill>
                      <a:srgbClr val="002060"/>
                    </a:solidFill>
                  </a:uFill>
                  <a:latin typeface="Times New Roman" panose="02020603050405020304" pitchFamily="18" charset="0"/>
                  <a:ea typeface="Times New Roman" panose="02020603050405020304" pitchFamily="18" charset="0"/>
                </a:rPr>
                <a:t>İzleme</a:t>
              </a:r>
              <a:r>
                <a:rPr lang="tr-TR" sz="2650" u="sng" kern="100" spc="-60" dirty="0">
                  <a:solidFill>
                    <a:srgbClr val="002060"/>
                  </a:solidFill>
                  <a:effectLst/>
                  <a:uFill>
                    <a:solidFill>
                      <a:srgbClr val="002060"/>
                    </a:solidFill>
                  </a:uFill>
                  <a:latin typeface="Times New Roman" panose="02020603050405020304" pitchFamily="18" charset="0"/>
                  <a:ea typeface="Times New Roman" panose="02020603050405020304" pitchFamily="18" charset="0"/>
                </a:rPr>
                <a:t> </a:t>
              </a:r>
              <a:r>
                <a:rPr lang="tr-TR" sz="2650" u="sng" kern="100" dirty="0">
                  <a:solidFill>
                    <a:srgbClr val="002060"/>
                  </a:solidFill>
                  <a:effectLst/>
                  <a:uFill>
                    <a:solidFill>
                      <a:srgbClr val="002060"/>
                    </a:solidFill>
                  </a:uFill>
                  <a:latin typeface="Times New Roman" panose="02020603050405020304" pitchFamily="18" charset="0"/>
                  <a:ea typeface="Times New Roman" panose="02020603050405020304" pitchFamily="18" charset="0"/>
                </a:rPr>
                <a:t>ve</a:t>
              </a:r>
              <a:r>
                <a:rPr lang="tr-TR" sz="2650" u="sng" kern="100" spc="-60" dirty="0">
                  <a:solidFill>
                    <a:srgbClr val="002060"/>
                  </a:solidFill>
                  <a:effectLst/>
                  <a:uFill>
                    <a:solidFill>
                      <a:srgbClr val="002060"/>
                    </a:solidFill>
                  </a:uFill>
                  <a:latin typeface="Times New Roman" panose="02020603050405020304" pitchFamily="18" charset="0"/>
                  <a:ea typeface="Times New Roman" panose="02020603050405020304" pitchFamily="18" charset="0"/>
                </a:rPr>
                <a:t> </a:t>
              </a:r>
              <a:r>
                <a:rPr lang="tr-TR" sz="2650" u="sng" kern="100" dirty="0">
                  <a:solidFill>
                    <a:srgbClr val="002060"/>
                  </a:solidFill>
                  <a:effectLst/>
                  <a:uFill>
                    <a:solidFill>
                      <a:srgbClr val="002060"/>
                    </a:solidFill>
                  </a:uFill>
                  <a:latin typeface="Times New Roman" panose="02020603050405020304" pitchFamily="18" charset="0"/>
                  <a:ea typeface="Times New Roman" panose="02020603050405020304" pitchFamily="18" charset="0"/>
                </a:rPr>
                <a:t>Takip</a:t>
              </a:r>
              <a:endParaRPr lang="tr-TR" sz="1100" kern="100" dirty="0">
                <a:solidFill>
                  <a:srgbClr val="000000"/>
                </a:solidFill>
                <a:effectLst/>
                <a:latin typeface="Calibri" panose="020F0502020204030204" pitchFamily="34" charset="0"/>
                <a:ea typeface="Calibri" panose="020F0502020204030204" pitchFamily="34" charset="0"/>
              </a:endParaRPr>
            </a:p>
          </p:txBody>
        </p:sp>
        <p:sp>
          <p:nvSpPr>
            <p:cNvPr id="156" name="Rectangle 5410">
              <a:extLst>
                <a:ext uri="{FF2B5EF4-FFF2-40B4-BE49-F238E27FC236}">
                  <a16:creationId xmlns:a16="http://schemas.microsoft.com/office/drawing/2014/main" id="{09079EBC-D2B6-2E11-585C-09B0125B5B85}"/>
                </a:ext>
              </a:extLst>
            </p:cNvPr>
            <p:cNvSpPr/>
            <p:nvPr/>
          </p:nvSpPr>
          <p:spPr>
            <a:xfrm>
              <a:off x="104018" y="2304371"/>
              <a:ext cx="136452" cy="454198"/>
            </a:xfrm>
            <a:prstGeom prst="rect">
              <a:avLst/>
            </a:prstGeom>
            <a:ln>
              <a:noFill/>
            </a:ln>
          </p:spPr>
          <p:txBody>
            <a:bodyPr vert="horz" lIns="0" tIns="0" rIns="0" bIns="0" rtlCol="0">
              <a:noAutofit/>
            </a:bodyPr>
            <a:lstStyle/>
            <a:p>
              <a:pPr>
                <a:lnSpc>
                  <a:spcPct val="107000"/>
                </a:lnSpc>
                <a:spcAft>
                  <a:spcPts val="800"/>
                </a:spcAft>
              </a:pPr>
              <a:r>
                <a:rPr lang="tr-TR" sz="2650" kern="100" dirty="0">
                  <a:solidFill>
                    <a:srgbClr val="002060"/>
                  </a:solidFill>
                  <a:effectLst/>
                  <a:latin typeface="Times New Roman" panose="02020603050405020304" pitchFamily="18" charset="0"/>
                  <a:ea typeface="Times New Roman" panose="02020603050405020304" pitchFamily="18" charset="0"/>
                </a:rPr>
                <a:t>-</a:t>
              </a:r>
              <a:endParaRPr lang="tr-TR" sz="1100" kern="100" dirty="0">
                <a:solidFill>
                  <a:srgbClr val="000000"/>
                </a:solidFill>
                <a:effectLst/>
                <a:latin typeface="Calibri" panose="020F0502020204030204" pitchFamily="34" charset="0"/>
                <a:ea typeface="Calibri" panose="020F0502020204030204" pitchFamily="34" charset="0"/>
              </a:endParaRPr>
            </a:p>
          </p:txBody>
        </p:sp>
        <p:sp>
          <p:nvSpPr>
            <p:cNvPr id="157" name="Rectangle 5411">
              <a:extLst>
                <a:ext uri="{FF2B5EF4-FFF2-40B4-BE49-F238E27FC236}">
                  <a16:creationId xmlns:a16="http://schemas.microsoft.com/office/drawing/2014/main" id="{8A85D19F-689D-619B-76D3-F1F2F0699403}"/>
                </a:ext>
              </a:extLst>
            </p:cNvPr>
            <p:cNvSpPr/>
            <p:nvPr/>
          </p:nvSpPr>
          <p:spPr>
            <a:xfrm>
              <a:off x="264605" y="2304371"/>
              <a:ext cx="5692207" cy="454198"/>
            </a:xfrm>
            <a:prstGeom prst="rect">
              <a:avLst/>
            </a:prstGeom>
            <a:ln>
              <a:noFill/>
            </a:ln>
          </p:spPr>
          <p:txBody>
            <a:bodyPr vert="horz" lIns="0" tIns="0" rIns="0" bIns="0" rtlCol="0">
              <a:noAutofit/>
            </a:bodyPr>
            <a:lstStyle/>
            <a:p>
              <a:pPr>
                <a:lnSpc>
                  <a:spcPct val="107000"/>
                </a:lnSpc>
                <a:spcAft>
                  <a:spcPts val="800"/>
                </a:spcAft>
              </a:pPr>
              <a:r>
                <a:rPr lang="tr-TR" sz="2650" kern="100" dirty="0">
                  <a:solidFill>
                    <a:srgbClr val="002060"/>
                  </a:solidFill>
                  <a:effectLst/>
                  <a:latin typeface="Times New Roman" panose="02020603050405020304" pitchFamily="18" charset="0"/>
                  <a:ea typeface="Times New Roman" panose="02020603050405020304" pitchFamily="18" charset="0"/>
                </a:rPr>
                <a:t>Tasarruf</a:t>
              </a:r>
              <a:r>
                <a:rPr lang="tr-TR" sz="2650" kern="100" spc="-95" dirty="0">
                  <a:solidFill>
                    <a:srgbClr val="002060"/>
                  </a:solidFill>
                  <a:effectLst/>
                  <a:latin typeface="Times New Roman" panose="02020603050405020304" pitchFamily="18" charset="0"/>
                  <a:ea typeface="Times New Roman" panose="02020603050405020304" pitchFamily="18" charset="0"/>
                </a:rPr>
                <a:t> </a:t>
              </a:r>
              <a:r>
                <a:rPr lang="tr-TR" sz="2650" kern="100" dirty="0">
                  <a:solidFill>
                    <a:srgbClr val="002060"/>
                  </a:solidFill>
                  <a:effectLst/>
                  <a:latin typeface="Times New Roman" panose="02020603050405020304" pitchFamily="18" charset="0"/>
                  <a:ea typeface="Times New Roman" panose="02020603050405020304" pitchFamily="18" charset="0"/>
                </a:rPr>
                <a:t>Tedbirleri</a:t>
              </a:r>
              <a:r>
                <a:rPr lang="tr-TR" sz="2650" kern="100" spc="-40" dirty="0">
                  <a:solidFill>
                    <a:srgbClr val="002060"/>
                  </a:solidFill>
                  <a:effectLst/>
                  <a:latin typeface="Times New Roman" panose="02020603050405020304" pitchFamily="18" charset="0"/>
                  <a:ea typeface="Times New Roman" panose="02020603050405020304" pitchFamily="18" charset="0"/>
                </a:rPr>
                <a:t> </a:t>
              </a:r>
              <a:r>
                <a:rPr lang="tr-TR" sz="2650" kern="100" dirty="0">
                  <a:solidFill>
                    <a:srgbClr val="002060"/>
                  </a:solidFill>
                  <a:effectLst/>
                  <a:latin typeface="Times New Roman" panose="02020603050405020304" pitchFamily="18" charset="0"/>
                  <a:ea typeface="Times New Roman" panose="02020603050405020304" pitchFamily="18" charset="0"/>
                </a:rPr>
                <a:t>Bilgi</a:t>
              </a:r>
              <a:r>
                <a:rPr lang="tr-TR" sz="2650" kern="100" spc="-40" dirty="0">
                  <a:solidFill>
                    <a:srgbClr val="002060"/>
                  </a:solidFill>
                  <a:effectLst/>
                  <a:latin typeface="Times New Roman" panose="02020603050405020304" pitchFamily="18" charset="0"/>
                  <a:ea typeface="Times New Roman" panose="02020603050405020304" pitchFamily="18" charset="0"/>
                </a:rPr>
                <a:t> </a:t>
              </a:r>
              <a:r>
                <a:rPr lang="tr-TR" sz="2650" kern="100" dirty="0">
                  <a:solidFill>
                    <a:srgbClr val="002060"/>
                  </a:solidFill>
                  <a:effectLst/>
                  <a:latin typeface="Times New Roman" panose="02020603050405020304" pitchFamily="18" charset="0"/>
                  <a:ea typeface="Times New Roman" panose="02020603050405020304" pitchFamily="18" charset="0"/>
                </a:rPr>
                <a:t>Sistemi</a:t>
              </a:r>
              <a:endParaRPr lang="tr-TR" sz="1100" kern="100" dirty="0">
                <a:solidFill>
                  <a:srgbClr val="000000"/>
                </a:solidFill>
                <a:effectLst/>
                <a:latin typeface="Calibri" panose="020F0502020204030204" pitchFamily="34" charset="0"/>
                <a:ea typeface="Calibri" panose="020F0502020204030204" pitchFamily="34" charset="0"/>
              </a:endParaRPr>
            </a:p>
          </p:txBody>
        </p:sp>
        <p:sp>
          <p:nvSpPr>
            <p:cNvPr id="158" name="Rectangle 5419">
              <a:extLst>
                <a:ext uri="{FF2B5EF4-FFF2-40B4-BE49-F238E27FC236}">
                  <a16:creationId xmlns:a16="http://schemas.microsoft.com/office/drawing/2014/main" id="{5B31C1FD-7EAE-375F-E981-ACA6C0A2912E}"/>
                </a:ext>
              </a:extLst>
            </p:cNvPr>
            <p:cNvSpPr/>
            <p:nvPr/>
          </p:nvSpPr>
          <p:spPr>
            <a:xfrm>
              <a:off x="86907" y="2883471"/>
              <a:ext cx="136452" cy="454197"/>
            </a:xfrm>
            <a:prstGeom prst="rect">
              <a:avLst/>
            </a:prstGeom>
            <a:ln>
              <a:noFill/>
            </a:ln>
          </p:spPr>
          <p:txBody>
            <a:bodyPr vert="horz" lIns="0" tIns="0" rIns="0" bIns="0" rtlCol="0">
              <a:noAutofit/>
            </a:bodyPr>
            <a:lstStyle/>
            <a:p>
              <a:pPr>
                <a:lnSpc>
                  <a:spcPct val="107000"/>
                </a:lnSpc>
                <a:spcAft>
                  <a:spcPts val="800"/>
                </a:spcAft>
              </a:pPr>
              <a:r>
                <a:rPr lang="tr-TR" sz="2650" kern="100">
                  <a:solidFill>
                    <a:srgbClr val="002060"/>
                  </a:solidFill>
                  <a:effectLst/>
                  <a:latin typeface="Times New Roman" panose="02020603050405020304" pitchFamily="18" charset="0"/>
                  <a:ea typeface="Times New Roman" panose="02020603050405020304" pitchFamily="18" charset="0"/>
                </a:rPr>
                <a:t>-</a:t>
              </a:r>
              <a:endParaRPr lang="tr-TR" sz="1100" kern="100">
                <a:solidFill>
                  <a:srgbClr val="000000"/>
                </a:solidFill>
                <a:effectLst/>
                <a:latin typeface="Calibri" panose="020F0502020204030204" pitchFamily="34" charset="0"/>
                <a:ea typeface="Calibri" panose="020F0502020204030204" pitchFamily="34" charset="0"/>
              </a:endParaRPr>
            </a:p>
          </p:txBody>
        </p:sp>
        <p:sp>
          <p:nvSpPr>
            <p:cNvPr id="159" name="Rectangle 5423">
              <a:extLst>
                <a:ext uri="{FF2B5EF4-FFF2-40B4-BE49-F238E27FC236}">
                  <a16:creationId xmlns:a16="http://schemas.microsoft.com/office/drawing/2014/main" id="{4894BC89-9FAF-8D2E-648D-F263734F24BA}"/>
                </a:ext>
              </a:extLst>
            </p:cNvPr>
            <p:cNvSpPr/>
            <p:nvPr/>
          </p:nvSpPr>
          <p:spPr>
            <a:xfrm>
              <a:off x="240470" y="2781893"/>
              <a:ext cx="4889545" cy="454198"/>
            </a:xfrm>
            <a:prstGeom prst="rect">
              <a:avLst/>
            </a:prstGeom>
            <a:ln>
              <a:noFill/>
            </a:ln>
          </p:spPr>
          <p:txBody>
            <a:bodyPr vert="horz" lIns="0" tIns="0" rIns="0" bIns="0" rtlCol="0">
              <a:noAutofit/>
            </a:bodyPr>
            <a:lstStyle/>
            <a:p>
              <a:pPr>
                <a:lnSpc>
                  <a:spcPct val="107000"/>
                </a:lnSpc>
                <a:spcAft>
                  <a:spcPts val="800"/>
                </a:spcAft>
              </a:pPr>
              <a:r>
                <a:rPr lang="tr-TR" sz="2650" kern="100" dirty="0">
                  <a:solidFill>
                    <a:srgbClr val="002060"/>
                  </a:solidFill>
                  <a:effectLst/>
                  <a:latin typeface="Times New Roman" panose="02020603050405020304" pitchFamily="18" charset="0"/>
                  <a:ea typeface="Times New Roman" panose="02020603050405020304" pitchFamily="18" charset="0"/>
                </a:rPr>
                <a:t>Kamu</a:t>
              </a:r>
              <a:r>
                <a:rPr lang="tr-TR" sz="2650" kern="100" spc="-70" dirty="0">
                  <a:solidFill>
                    <a:srgbClr val="002060"/>
                  </a:solidFill>
                  <a:effectLst/>
                  <a:latin typeface="Times New Roman" panose="02020603050405020304" pitchFamily="18" charset="0"/>
                  <a:ea typeface="Times New Roman" panose="02020603050405020304" pitchFamily="18" charset="0"/>
                </a:rPr>
                <a:t> </a:t>
              </a:r>
              <a:r>
                <a:rPr lang="tr-TR" sz="2650" kern="100" dirty="0">
                  <a:solidFill>
                    <a:srgbClr val="002060"/>
                  </a:solidFill>
                  <a:effectLst/>
                  <a:latin typeface="Times New Roman" panose="02020603050405020304" pitchFamily="18" charset="0"/>
                  <a:ea typeface="Times New Roman" panose="02020603050405020304" pitchFamily="18" charset="0"/>
                </a:rPr>
                <a:t>Filo</a:t>
              </a:r>
              <a:r>
                <a:rPr lang="tr-TR" sz="2650" kern="100" spc="-45" dirty="0">
                  <a:solidFill>
                    <a:srgbClr val="002060"/>
                  </a:solidFill>
                  <a:effectLst/>
                  <a:latin typeface="Times New Roman" panose="02020603050405020304" pitchFamily="18" charset="0"/>
                  <a:ea typeface="Times New Roman" panose="02020603050405020304" pitchFamily="18" charset="0"/>
                </a:rPr>
                <a:t> </a:t>
              </a:r>
              <a:r>
                <a:rPr lang="tr-TR" sz="2650" kern="100" dirty="0">
                  <a:solidFill>
                    <a:srgbClr val="002060"/>
                  </a:solidFill>
                  <a:effectLst/>
                  <a:latin typeface="Times New Roman" panose="02020603050405020304" pitchFamily="18" charset="0"/>
                  <a:ea typeface="Times New Roman" panose="02020603050405020304" pitchFamily="18" charset="0"/>
                </a:rPr>
                <a:t>Yönetim</a:t>
              </a:r>
              <a:r>
                <a:rPr lang="tr-TR" sz="2650" kern="100" spc="-35" dirty="0">
                  <a:solidFill>
                    <a:srgbClr val="002060"/>
                  </a:solidFill>
                  <a:effectLst/>
                  <a:latin typeface="Times New Roman" panose="02020603050405020304" pitchFamily="18" charset="0"/>
                  <a:ea typeface="Times New Roman" panose="02020603050405020304" pitchFamily="18" charset="0"/>
                </a:rPr>
                <a:t> </a:t>
              </a:r>
              <a:r>
                <a:rPr lang="tr-TR" sz="2650" kern="100" dirty="0">
                  <a:solidFill>
                    <a:srgbClr val="002060"/>
                  </a:solidFill>
                  <a:effectLst/>
                  <a:latin typeface="Times New Roman" panose="02020603050405020304" pitchFamily="18" charset="0"/>
                  <a:ea typeface="Times New Roman" panose="02020603050405020304" pitchFamily="18" charset="0"/>
                </a:rPr>
                <a:t>Sistemi</a:t>
              </a:r>
              <a:endParaRPr lang="tr-TR" sz="1100" kern="100" dirty="0">
                <a:solidFill>
                  <a:srgbClr val="000000"/>
                </a:solidFill>
                <a:effectLst/>
                <a:latin typeface="Calibri" panose="020F0502020204030204" pitchFamily="34" charset="0"/>
                <a:ea typeface="Calibri" panose="020F0502020204030204" pitchFamily="34" charset="0"/>
              </a:endParaRPr>
            </a:p>
          </p:txBody>
        </p:sp>
        <p:sp>
          <p:nvSpPr>
            <p:cNvPr id="160" name="Shape 471">
              <a:extLst>
                <a:ext uri="{FF2B5EF4-FFF2-40B4-BE49-F238E27FC236}">
                  <a16:creationId xmlns:a16="http://schemas.microsoft.com/office/drawing/2014/main" id="{18E45335-18C0-44B4-FC64-5DDB0A992568}"/>
                </a:ext>
              </a:extLst>
            </p:cNvPr>
            <p:cNvSpPr/>
            <p:nvPr/>
          </p:nvSpPr>
          <p:spPr>
            <a:xfrm>
              <a:off x="4805172" y="1321308"/>
              <a:ext cx="573024" cy="486156"/>
            </a:xfrm>
            <a:custGeom>
              <a:avLst/>
              <a:gdLst/>
              <a:ahLst/>
              <a:cxnLst/>
              <a:rect l="0" t="0" r="0" b="0"/>
              <a:pathLst>
                <a:path w="573024" h="486156">
                  <a:moveTo>
                    <a:pt x="242316" y="0"/>
                  </a:moveTo>
                  <a:lnTo>
                    <a:pt x="242316" y="121920"/>
                  </a:lnTo>
                  <a:lnTo>
                    <a:pt x="573024" y="121920"/>
                  </a:lnTo>
                  <a:lnTo>
                    <a:pt x="573024" y="364236"/>
                  </a:lnTo>
                  <a:lnTo>
                    <a:pt x="242316" y="364236"/>
                  </a:lnTo>
                  <a:lnTo>
                    <a:pt x="242316" y="486156"/>
                  </a:lnTo>
                  <a:lnTo>
                    <a:pt x="0" y="243840"/>
                  </a:lnTo>
                  <a:lnTo>
                    <a:pt x="242316" y="0"/>
                  </a:lnTo>
                  <a:close/>
                </a:path>
              </a:pathLst>
            </a:custGeom>
            <a:ln w="0" cap="flat">
              <a:miter lim="127000"/>
            </a:ln>
          </p:spPr>
          <p:style>
            <a:lnRef idx="0">
              <a:srgbClr val="000000">
                <a:alpha val="0"/>
              </a:srgbClr>
            </a:lnRef>
            <a:fillRef idx="1">
              <a:srgbClr val="921F35"/>
            </a:fillRef>
            <a:effectRef idx="0">
              <a:scrgbClr r="0" g="0" b="0"/>
            </a:effectRef>
            <a:fontRef idx="none"/>
          </p:style>
          <p:txBody>
            <a:bodyPr/>
            <a:lstStyle/>
            <a:p>
              <a:endParaRPr lang="tr-TR"/>
            </a:p>
          </p:txBody>
        </p:sp>
      </p:grpSp>
      <p:sp>
        <p:nvSpPr>
          <p:cNvPr id="31" name="Shape 463">
            <a:extLst>
              <a:ext uri="{FF2B5EF4-FFF2-40B4-BE49-F238E27FC236}">
                <a16:creationId xmlns:a16="http://schemas.microsoft.com/office/drawing/2014/main" id="{F586D7C0-7DE4-48B7-AA20-1DFEBDD18E9B}"/>
              </a:ext>
            </a:extLst>
          </p:cNvPr>
          <p:cNvSpPr/>
          <p:nvPr/>
        </p:nvSpPr>
        <p:spPr>
          <a:xfrm>
            <a:off x="472714" y="1661773"/>
            <a:ext cx="10726524" cy="2251088"/>
          </a:xfrm>
          <a:custGeom>
            <a:avLst/>
            <a:gdLst/>
            <a:ahLst/>
            <a:cxnLst/>
            <a:rect l="0" t="0" r="0" b="0"/>
            <a:pathLst>
              <a:path w="4707636" h="1484376">
                <a:moveTo>
                  <a:pt x="100584" y="0"/>
                </a:moveTo>
                <a:lnTo>
                  <a:pt x="4608576" y="0"/>
                </a:lnTo>
                <a:cubicBezTo>
                  <a:pt x="4663440" y="0"/>
                  <a:pt x="4707636" y="45720"/>
                  <a:pt x="4707636" y="100584"/>
                </a:cubicBezTo>
                <a:lnTo>
                  <a:pt x="4707636" y="1383792"/>
                </a:lnTo>
                <a:cubicBezTo>
                  <a:pt x="4707636" y="1438656"/>
                  <a:pt x="4663440" y="1484376"/>
                  <a:pt x="4608576" y="1484376"/>
                </a:cubicBezTo>
                <a:lnTo>
                  <a:pt x="100584" y="1484376"/>
                </a:lnTo>
                <a:cubicBezTo>
                  <a:pt x="45720" y="1484376"/>
                  <a:pt x="0" y="1438656"/>
                  <a:pt x="0" y="1383792"/>
                </a:cubicBezTo>
                <a:lnTo>
                  <a:pt x="0" y="100584"/>
                </a:lnTo>
                <a:cubicBezTo>
                  <a:pt x="0" y="45720"/>
                  <a:pt x="45720" y="0"/>
                  <a:pt x="100584" y="0"/>
                </a:cubicBezTo>
                <a:close/>
              </a:path>
            </a:pathLst>
          </a:custGeom>
          <a:ln w="0" cap="flat">
            <a:miter lim="127000"/>
          </a:ln>
        </p:spPr>
        <p:style>
          <a:lnRef idx="0">
            <a:srgbClr val="000000">
              <a:alpha val="0"/>
            </a:srgbClr>
          </a:lnRef>
          <a:fillRef idx="1">
            <a:srgbClr val="002060"/>
          </a:fillRef>
          <a:effectRef idx="0">
            <a:scrgbClr r="0" g="0" b="0"/>
          </a:effectRef>
          <a:fontRef idx="none"/>
        </p:style>
        <p:txBody>
          <a:bodyPr/>
          <a:lstStyle/>
          <a:p>
            <a:r>
              <a:rPr lang="tr-TR" b="1" dirty="0">
                <a:solidFill>
                  <a:schemeClr val="bg1">
                    <a:lumMod val="85000"/>
                  </a:schemeClr>
                </a:solidFill>
              </a:rPr>
              <a:t>Maliye Bakanlığı tarafından genelgenin takibi anlamında </a:t>
            </a:r>
          </a:p>
          <a:p>
            <a:r>
              <a:rPr lang="tr-TR" b="1" dirty="0">
                <a:solidFill>
                  <a:schemeClr val="bg1">
                    <a:lumMod val="85000"/>
                  </a:schemeClr>
                </a:solidFill>
              </a:rPr>
              <a:t>1-Muhasebe sistemi üzerinden (</a:t>
            </a:r>
            <a:r>
              <a:rPr lang="tr-TR" b="1" dirty="0" err="1">
                <a:solidFill>
                  <a:schemeClr val="bg1">
                    <a:lumMod val="85000"/>
                  </a:schemeClr>
                </a:solidFill>
              </a:rPr>
              <a:t>mys</a:t>
            </a:r>
            <a:r>
              <a:rPr lang="tr-TR" b="1" dirty="0">
                <a:solidFill>
                  <a:schemeClr val="bg1">
                    <a:lumMod val="85000"/>
                  </a:schemeClr>
                </a:solidFill>
              </a:rPr>
              <a:t>) genelge takip modülü </a:t>
            </a:r>
            <a:r>
              <a:rPr lang="tr-TR" b="1" dirty="0" err="1">
                <a:solidFill>
                  <a:schemeClr val="bg1">
                    <a:lumMod val="85000"/>
                  </a:schemeClr>
                </a:solidFill>
              </a:rPr>
              <a:t>oluşturularaktüm</a:t>
            </a:r>
            <a:r>
              <a:rPr lang="tr-TR" b="1" dirty="0">
                <a:solidFill>
                  <a:schemeClr val="bg1">
                    <a:lumMod val="85000"/>
                  </a:schemeClr>
                </a:solidFill>
              </a:rPr>
              <a:t> harcamaların takibi yapılacak, </a:t>
            </a:r>
          </a:p>
          <a:p>
            <a:r>
              <a:rPr lang="tr-TR" b="1" dirty="0">
                <a:solidFill>
                  <a:schemeClr val="bg1">
                    <a:lumMod val="85000"/>
                  </a:schemeClr>
                </a:solidFill>
              </a:rPr>
              <a:t>gerekli durumda cezai müeyyide uygulanacaktır.</a:t>
            </a:r>
          </a:p>
          <a:p>
            <a:r>
              <a:rPr lang="tr-TR" b="1" dirty="0">
                <a:solidFill>
                  <a:schemeClr val="bg1">
                    <a:lumMod val="85000"/>
                  </a:schemeClr>
                </a:solidFill>
              </a:rPr>
              <a:t>2-Mevcut bütçe ödeneklerinde cari ‘’sarf malzeme/hizmet/yolluk vb.’’ ile BAP Bütçesinde  (%10) ,</a:t>
            </a:r>
          </a:p>
          <a:p>
            <a:r>
              <a:rPr lang="tr-TR" b="1" dirty="0">
                <a:solidFill>
                  <a:schemeClr val="bg1">
                    <a:lumMod val="85000"/>
                  </a:schemeClr>
                </a:solidFill>
              </a:rPr>
              <a:t>yatırım ödeneklerinde ‘’cihaz, yayın, yazılım vb.’’(%15) kesinti uygulanacaktır.</a:t>
            </a:r>
          </a:p>
          <a:p>
            <a:r>
              <a:rPr lang="tr-TR" b="1" dirty="0">
                <a:solidFill>
                  <a:schemeClr val="bg1">
                    <a:lumMod val="85000"/>
                  </a:schemeClr>
                </a:solidFill>
              </a:rPr>
              <a:t> bu kapsamda üniversitemiz bütçesinden; BAP projelerinden 1.275.800 TL,</a:t>
            </a:r>
          </a:p>
          <a:p>
            <a:r>
              <a:rPr lang="tr-TR" b="1" dirty="0">
                <a:solidFill>
                  <a:schemeClr val="bg1">
                    <a:lumMod val="85000"/>
                  </a:schemeClr>
                </a:solidFill>
              </a:rPr>
              <a:t>                                                                            CARİ Bütçesinden 3.114.500 TL, </a:t>
            </a:r>
          </a:p>
          <a:p>
            <a:r>
              <a:rPr lang="tr-TR" b="1">
                <a:solidFill>
                  <a:schemeClr val="bg1">
                    <a:lumMod val="85000"/>
                  </a:schemeClr>
                </a:solidFill>
              </a:rPr>
              <a:t>                                                                            YATIRIM proje bütçesinden </a:t>
            </a:r>
            <a:r>
              <a:rPr lang="tr-TR" b="1" dirty="0">
                <a:solidFill>
                  <a:schemeClr val="bg1">
                    <a:lumMod val="85000"/>
                  </a:schemeClr>
                </a:solidFill>
              </a:rPr>
              <a:t>16.000.200 kesinti yapılmıştır. </a:t>
            </a:r>
          </a:p>
          <a:p>
            <a:r>
              <a:rPr lang="tr-TR" b="1" dirty="0">
                <a:solidFill>
                  <a:schemeClr val="bg1">
                    <a:lumMod val="85000"/>
                  </a:schemeClr>
                </a:solidFill>
              </a:rPr>
              <a:t>                                                                             </a:t>
            </a:r>
          </a:p>
        </p:txBody>
      </p:sp>
    </p:spTree>
    <p:extLst>
      <p:ext uri="{BB962C8B-B14F-4D97-AF65-F5344CB8AC3E}">
        <p14:creationId xmlns:p14="http://schemas.microsoft.com/office/powerpoint/2010/main" val="33318342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62DA9BB6-6FE6-C689-A0E9-EAE83080954E}"/>
              </a:ext>
            </a:extLst>
          </p:cNvPr>
          <p:cNvSpPr>
            <a:spLocks noGrp="1"/>
          </p:cNvSpPr>
          <p:nvPr>
            <p:ph type="title"/>
          </p:nvPr>
        </p:nvSpPr>
        <p:spPr>
          <a:xfrm>
            <a:off x="1371599" y="294538"/>
            <a:ext cx="9895951" cy="1033669"/>
          </a:xfrm>
        </p:spPr>
        <p:txBody>
          <a:bodyPr>
            <a:normAutofit/>
          </a:bodyPr>
          <a:lstStyle/>
          <a:p>
            <a:r>
              <a:rPr lang="tr-TR" sz="4000">
                <a:solidFill>
                  <a:srgbClr val="FFFFFF"/>
                </a:solidFill>
              </a:rPr>
              <a:t> </a:t>
            </a:r>
          </a:p>
        </p:txBody>
      </p:sp>
      <p:sp>
        <p:nvSpPr>
          <p:cNvPr id="3" name="İçerik Yer Tutucusu 2">
            <a:extLst>
              <a:ext uri="{FF2B5EF4-FFF2-40B4-BE49-F238E27FC236}">
                <a16:creationId xmlns:a16="http://schemas.microsoft.com/office/drawing/2014/main" id="{D4D9FB64-CE93-D7B2-8D3A-2A96EB760596}"/>
              </a:ext>
            </a:extLst>
          </p:cNvPr>
          <p:cNvSpPr>
            <a:spLocks noGrp="1"/>
          </p:cNvSpPr>
          <p:nvPr>
            <p:ph idx="1"/>
          </p:nvPr>
        </p:nvSpPr>
        <p:spPr>
          <a:xfrm>
            <a:off x="1233982" y="1990882"/>
            <a:ext cx="9724031" cy="4572579"/>
          </a:xfrm>
        </p:spPr>
        <p:txBody>
          <a:bodyPr anchor="ctr">
            <a:normAutofit lnSpcReduction="10000"/>
          </a:bodyPr>
          <a:lstStyle/>
          <a:p>
            <a:pPr algn="just">
              <a:buFontTx/>
              <a:buChar char="-"/>
            </a:pPr>
            <a:r>
              <a:rPr lang="tr-TR" sz="1500" b="1" dirty="0">
                <a:latin typeface="Times New Roman" panose="02020603050405020304" pitchFamily="18" charset="0"/>
                <a:ea typeface="Tahoma" panose="020B0604030504040204" pitchFamily="34" charset="0"/>
                <a:cs typeface="Times New Roman" panose="02020603050405020304" pitchFamily="18" charset="0"/>
              </a:rPr>
              <a:t>Ek mali yüklerle karşılaşılmaması için fatura karşılığı ödemelerini ve diğer yükümlülüklerini zamanında yerine getirecekler ve bunun için her türlü tedbiri alacaklardır.</a:t>
            </a:r>
          </a:p>
          <a:p>
            <a:pPr algn="just">
              <a:buFontTx/>
              <a:buChar char="-"/>
            </a:pPr>
            <a:r>
              <a:rPr lang="tr-TR" sz="1500" b="1" dirty="0">
                <a:latin typeface="Times New Roman" panose="02020603050405020304" pitchFamily="18" charset="0"/>
                <a:ea typeface="Tahoma" panose="020B0604030504040204" pitchFamily="34" charset="0"/>
                <a:cs typeface="Times New Roman" panose="02020603050405020304" pitchFamily="18" charset="0"/>
              </a:rPr>
              <a:t>Mevzuattan kaynaklanan zorunluluklar dışında mesleki kuruluşlar veya derneklere üye olunmayacak, uluslararası kuruluşlara mevcut üyelikler gözden geçirilerek kurum faaliyetine doğrudan katkı sağlamayanlar sonlandırılacaktır.</a:t>
            </a:r>
          </a:p>
          <a:p>
            <a:pPr algn="just">
              <a:buFontTx/>
              <a:buChar char="-"/>
            </a:pPr>
            <a:r>
              <a:rPr lang="tr-TR" sz="1500" b="1" dirty="0">
                <a:latin typeface="Times New Roman" panose="02020603050405020304" pitchFamily="18" charset="0"/>
                <a:ea typeface="Tahoma" panose="020B0604030504040204" pitchFamily="34" charset="0"/>
                <a:cs typeface="Times New Roman" panose="02020603050405020304" pitchFamily="18" charset="0"/>
              </a:rPr>
              <a:t>Zorunlu olmadıkça </a:t>
            </a:r>
            <a:r>
              <a:rPr lang="tr-TR" sz="1500" b="1" dirty="0">
                <a:solidFill>
                  <a:srgbClr val="FF0000"/>
                </a:solidFill>
                <a:latin typeface="Times New Roman" panose="02020603050405020304" pitchFamily="18" charset="0"/>
                <a:ea typeface="Tahoma" panose="020B0604030504040204" pitchFamily="34" charset="0"/>
                <a:cs typeface="Times New Roman" panose="02020603050405020304" pitchFamily="18" charset="0"/>
              </a:rPr>
              <a:t>DANIŞMANLIK HİZMETİ </a:t>
            </a:r>
            <a:r>
              <a:rPr lang="tr-TR" sz="1500" b="1" dirty="0">
                <a:latin typeface="Times New Roman" panose="02020603050405020304" pitchFamily="18" charset="0"/>
                <a:ea typeface="Tahoma" panose="020B0604030504040204" pitchFamily="34" charset="0"/>
                <a:cs typeface="Times New Roman" panose="02020603050405020304" pitchFamily="18" charset="0"/>
              </a:rPr>
              <a:t>satın alınmayacaktır.</a:t>
            </a:r>
          </a:p>
          <a:p>
            <a:pPr algn="just">
              <a:buFontTx/>
              <a:buChar char="-"/>
            </a:pPr>
            <a:r>
              <a:rPr lang="tr-TR" sz="1500" b="1" dirty="0">
                <a:latin typeface="Times New Roman" panose="02020603050405020304" pitchFamily="18" charset="0"/>
                <a:ea typeface="Tahoma" panose="020B0604030504040204" pitchFamily="34" charset="0"/>
                <a:cs typeface="Times New Roman" panose="02020603050405020304" pitchFamily="18" charset="0"/>
              </a:rPr>
              <a:t>Ekonomik değeri olan atıklar, bedeli karşılığında ilgili mevzuata göre düzenli olarak değerlendirilecektir.</a:t>
            </a:r>
          </a:p>
          <a:p>
            <a:pPr algn="just">
              <a:buFontTx/>
              <a:buChar char="-"/>
            </a:pPr>
            <a:r>
              <a:rPr lang="tr-TR" sz="1500" b="1" dirty="0">
                <a:latin typeface="Times New Roman" panose="02020603050405020304" pitchFamily="18" charset="0"/>
                <a:ea typeface="Tahoma" panose="020B0604030504040204" pitchFamily="34" charset="0"/>
                <a:cs typeface="Times New Roman" panose="02020603050405020304" pitchFamily="18" charset="0"/>
              </a:rPr>
              <a:t>Genelgenin yayımlandığı tarih itibari ile (17 Mayıs) kamu kurum ve kuruluşları tarafından sözleşmesi İMZALANMAMIŞ tüm mal ve hizmet alımları ile yapım işleri ihaleleri gözden geçirilecek ve bu genelge hükümlerine uygun olmayan İHALELER İPTAL EDİLECEKTİR.</a:t>
            </a:r>
          </a:p>
          <a:p>
            <a:pPr algn="just">
              <a:buFontTx/>
              <a:buChar char="-"/>
            </a:pPr>
            <a:r>
              <a:rPr lang="tr-TR" sz="1500" b="1" u="sng" dirty="0">
                <a:latin typeface="Times New Roman" panose="02020603050405020304" pitchFamily="18" charset="0"/>
                <a:ea typeface="Tahoma" panose="020B0604030504040204" pitchFamily="34" charset="0"/>
                <a:cs typeface="Times New Roman" panose="02020603050405020304" pitchFamily="18" charset="0"/>
              </a:rPr>
              <a:t>Genelgenin yayımından önce münferit olarak izin alınmış iş ve işlemler için genelge kapsamına giren hususlarla ilgili olarak genelge yayımı tarihinden itibaren 3 ay içerisinde yeniden izin alınacaktır</a:t>
            </a:r>
            <a:r>
              <a:rPr lang="tr-TR" sz="1500" b="1" dirty="0">
                <a:latin typeface="Times New Roman" panose="02020603050405020304" pitchFamily="18" charset="0"/>
                <a:ea typeface="Tahoma" panose="020B0604030504040204" pitchFamily="34" charset="0"/>
                <a:cs typeface="Times New Roman" panose="02020603050405020304" pitchFamily="18" charset="0"/>
              </a:rPr>
              <a:t>. </a:t>
            </a:r>
          </a:p>
          <a:p>
            <a:pPr algn="just">
              <a:buFontTx/>
              <a:buChar char="-"/>
            </a:pPr>
            <a:r>
              <a:rPr lang="tr-TR" sz="1500" b="1" dirty="0">
                <a:latin typeface="Times New Roman" panose="02020603050405020304" pitchFamily="18" charset="0"/>
                <a:ea typeface="Tahoma" panose="020B0604030504040204" pitchFamily="34" charset="0"/>
                <a:cs typeface="Times New Roman" panose="02020603050405020304" pitchFamily="18" charset="0"/>
              </a:rPr>
              <a:t>Bu genelge kapsamında Strateji ve Bütçe Başkanlığınca 2024 Yılı Bütçe Başlangıç ödeneklerinin Mal ve hizmet alımlarında %10  projelerde %15 temsil ve tanıtım ağırlamada % 25 kesinti yapılmıştır. </a:t>
            </a:r>
          </a:p>
          <a:p>
            <a:pPr algn="just" fontAlgn="base"/>
            <a:r>
              <a:rPr lang="tr-TR" sz="1500" b="1" dirty="0">
                <a:latin typeface="Times New Roman" panose="02020603050405020304" pitchFamily="18" charset="0"/>
                <a:ea typeface="Tahoma" panose="020B0604030504040204" pitchFamily="34" charset="0"/>
                <a:cs typeface="Times New Roman" panose="02020603050405020304" pitchFamily="18" charset="0"/>
              </a:rPr>
              <a:t>Kamu yatırımlarında önceliklendirilmeye gidilecek. </a:t>
            </a:r>
          </a:p>
          <a:p>
            <a:pPr algn="just" fontAlgn="base"/>
            <a:r>
              <a:rPr lang="tr-TR" sz="1500" b="1" dirty="0">
                <a:latin typeface="Times New Roman" panose="02020603050405020304" pitchFamily="18" charset="0"/>
                <a:ea typeface="Tahoma" panose="020B0604030504040204" pitchFamily="34" charset="0"/>
                <a:cs typeface="Times New Roman" panose="02020603050405020304" pitchFamily="18" charset="0"/>
              </a:rPr>
              <a:t>Fiziki ilerlemesi yüzde 75'in üzerine olan yatırım projeleri ile deprem riski nedeniyle gerekli olan yatırım projelerine öncelik verilecek.</a:t>
            </a:r>
          </a:p>
          <a:p>
            <a:pPr>
              <a:buFontTx/>
              <a:buChar char="-"/>
            </a:pPr>
            <a:endParaRPr lang="tr-TR" sz="1500" dirty="0">
              <a:latin typeface="Times New Roman" panose="02020603050405020304" pitchFamily="18" charset="0"/>
              <a:cs typeface="Times New Roman" panose="02020603050405020304" pitchFamily="18" charset="0"/>
            </a:endParaRPr>
          </a:p>
          <a:p>
            <a:pPr>
              <a:buFontTx/>
              <a:buChar char="-"/>
            </a:pPr>
            <a:endParaRPr lang="tr-TR" sz="1400" dirty="0">
              <a:latin typeface="Times New Roman" panose="02020603050405020304" pitchFamily="18" charset="0"/>
              <a:cs typeface="Times New Roman" panose="02020603050405020304" pitchFamily="18" charset="0"/>
            </a:endParaRPr>
          </a:p>
        </p:txBody>
      </p:sp>
      <p:sp>
        <p:nvSpPr>
          <p:cNvPr id="7" name="Metin kutusu 6">
            <a:extLst>
              <a:ext uri="{FF2B5EF4-FFF2-40B4-BE49-F238E27FC236}">
                <a16:creationId xmlns:a16="http://schemas.microsoft.com/office/drawing/2014/main" id="{2284B73A-8EEC-9016-6521-10E0716DFEC1}"/>
              </a:ext>
            </a:extLst>
          </p:cNvPr>
          <p:cNvSpPr txBox="1"/>
          <p:nvPr/>
        </p:nvSpPr>
        <p:spPr>
          <a:xfrm>
            <a:off x="2585773" y="610704"/>
            <a:ext cx="6096000" cy="507831"/>
          </a:xfrm>
          <a:prstGeom prst="rect">
            <a:avLst/>
          </a:prstGeom>
          <a:noFill/>
        </p:spPr>
        <p:txBody>
          <a:bodyPr wrap="square">
            <a:spAutoFit/>
          </a:body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tr-TR" sz="3000" b="1" i="0" u="none" strike="noStrike" kern="1200" cap="none" spc="0" normalizeH="0" baseline="0" noProof="0" dirty="0">
                <a:ln>
                  <a:noFill/>
                </a:ln>
                <a:solidFill>
                  <a:schemeClr val="bg1"/>
                </a:solidFill>
                <a:effectLst/>
                <a:uLnTx/>
                <a:uFillTx/>
                <a:latin typeface="Times New Roman" panose="02020603050405020304" pitchFamily="18" charset="0"/>
                <a:ea typeface="+mn-ea"/>
                <a:cs typeface="Times New Roman" panose="02020603050405020304" pitchFamily="18" charset="0"/>
              </a:rPr>
              <a:t>DİĞER HUSUSLAR</a:t>
            </a:r>
          </a:p>
        </p:txBody>
      </p:sp>
    </p:spTree>
    <p:extLst>
      <p:ext uri="{BB962C8B-B14F-4D97-AF65-F5344CB8AC3E}">
        <p14:creationId xmlns:p14="http://schemas.microsoft.com/office/powerpoint/2010/main" val="35685142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62DA9BB6-6FE6-C689-A0E9-EAE83080954E}"/>
              </a:ext>
            </a:extLst>
          </p:cNvPr>
          <p:cNvSpPr>
            <a:spLocks noGrp="1"/>
          </p:cNvSpPr>
          <p:nvPr>
            <p:ph type="title"/>
          </p:nvPr>
        </p:nvSpPr>
        <p:spPr>
          <a:xfrm>
            <a:off x="1371599" y="294538"/>
            <a:ext cx="9895951" cy="1033669"/>
          </a:xfrm>
        </p:spPr>
        <p:txBody>
          <a:bodyPr>
            <a:normAutofit/>
          </a:bodyPr>
          <a:lstStyle/>
          <a:p>
            <a:r>
              <a:rPr lang="tr-TR" sz="4000">
                <a:solidFill>
                  <a:srgbClr val="FFFFFF"/>
                </a:solidFill>
              </a:rPr>
              <a:t> </a:t>
            </a:r>
          </a:p>
        </p:txBody>
      </p:sp>
      <p:sp>
        <p:nvSpPr>
          <p:cNvPr id="7" name="Metin kutusu 6">
            <a:extLst>
              <a:ext uri="{FF2B5EF4-FFF2-40B4-BE49-F238E27FC236}">
                <a16:creationId xmlns:a16="http://schemas.microsoft.com/office/drawing/2014/main" id="{2284B73A-8EEC-9016-6521-10E0716DFEC1}"/>
              </a:ext>
            </a:extLst>
          </p:cNvPr>
          <p:cNvSpPr txBox="1"/>
          <p:nvPr/>
        </p:nvSpPr>
        <p:spPr>
          <a:xfrm>
            <a:off x="823485" y="660605"/>
            <a:ext cx="10074685" cy="572336"/>
          </a:xfrm>
          <a:prstGeom prst="rect">
            <a:avLst/>
          </a:prstGeom>
          <a:noFill/>
        </p:spPr>
        <p:txBody>
          <a:bodyPr wrap="square">
            <a:spAutoFit/>
          </a:bodyPr>
          <a:lstStyle/>
          <a:p>
            <a:pPr marL="126365" indent="-6350">
              <a:lnSpc>
                <a:spcPct val="110000"/>
              </a:lnSpc>
              <a:spcAft>
                <a:spcPts val="445"/>
              </a:spcAft>
            </a:pPr>
            <a:r>
              <a:rPr lang="tr-TR" sz="3000" kern="100" dirty="0">
                <a:solidFill>
                  <a:schemeClr val="bg1"/>
                </a:solidFill>
                <a:effectLst/>
                <a:latin typeface="Times New Roman" panose="02020603050405020304" pitchFamily="18" charset="0"/>
                <a:ea typeface="Times New Roman" panose="02020603050405020304" pitchFamily="18" charset="0"/>
              </a:rPr>
              <a:t>TASARRUF TEDBİRLERİNİN İZLENMESİ VE TAKİBİ</a:t>
            </a:r>
            <a:endParaRPr lang="tr-TR" sz="3000" kern="100" dirty="0">
              <a:solidFill>
                <a:schemeClr val="bg1"/>
              </a:solidFill>
              <a:effectLst/>
              <a:latin typeface="Calibri" panose="020F0502020204030204" pitchFamily="34" charset="0"/>
              <a:ea typeface="Calibri" panose="020F0502020204030204" pitchFamily="34" charset="0"/>
            </a:endParaRPr>
          </a:p>
        </p:txBody>
      </p:sp>
      <p:grpSp>
        <p:nvGrpSpPr>
          <p:cNvPr id="141" name="Group 5510">
            <a:extLst>
              <a:ext uri="{FF2B5EF4-FFF2-40B4-BE49-F238E27FC236}">
                <a16:creationId xmlns:a16="http://schemas.microsoft.com/office/drawing/2014/main" id="{1FC4A594-8828-4CE3-F56B-0C827651EA0C}"/>
              </a:ext>
            </a:extLst>
          </p:cNvPr>
          <p:cNvGrpSpPr/>
          <p:nvPr/>
        </p:nvGrpSpPr>
        <p:grpSpPr>
          <a:xfrm>
            <a:off x="459350" y="2169078"/>
            <a:ext cx="11585166" cy="4028317"/>
            <a:chOff x="0" y="0"/>
            <a:chExt cx="10568927" cy="3337668"/>
          </a:xfrm>
        </p:grpSpPr>
        <p:sp>
          <p:nvSpPr>
            <p:cNvPr id="142" name="Shape 455">
              <a:extLst>
                <a:ext uri="{FF2B5EF4-FFF2-40B4-BE49-F238E27FC236}">
                  <a16:creationId xmlns:a16="http://schemas.microsoft.com/office/drawing/2014/main" id="{6737850A-D591-4D24-EFF2-6C38420F138D}"/>
                </a:ext>
              </a:extLst>
            </p:cNvPr>
            <p:cNvSpPr/>
            <p:nvPr/>
          </p:nvSpPr>
          <p:spPr>
            <a:xfrm>
              <a:off x="5462016" y="0"/>
              <a:ext cx="4323588" cy="1484376"/>
            </a:xfrm>
            <a:custGeom>
              <a:avLst/>
              <a:gdLst/>
              <a:ahLst/>
              <a:cxnLst/>
              <a:rect l="0" t="0" r="0" b="0"/>
              <a:pathLst>
                <a:path w="4323588" h="1484376">
                  <a:moveTo>
                    <a:pt x="100584" y="0"/>
                  </a:moveTo>
                  <a:lnTo>
                    <a:pt x="4223004" y="0"/>
                  </a:lnTo>
                  <a:cubicBezTo>
                    <a:pt x="4277869" y="0"/>
                    <a:pt x="4323588" y="45720"/>
                    <a:pt x="4323588" y="100584"/>
                  </a:cubicBezTo>
                  <a:lnTo>
                    <a:pt x="4323588" y="1383792"/>
                  </a:lnTo>
                  <a:cubicBezTo>
                    <a:pt x="4323588" y="1438656"/>
                    <a:pt x="4277869" y="1484376"/>
                    <a:pt x="4223004" y="1484376"/>
                  </a:cubicBezTo>
                  <a:lnTo>
                    <a:pt x="100584" y="1484376"/>
                  </a:lnTo>
                  <a:cubicBezTo>
                    <a:pt x="45720" y="1484376"/>
                    <a:pt x="0" y="1438656"/>
                    <a:pt x="0" y="1383792"/>
                  </a:cubicBezTo>
                  <a:lnTo>
                    <a:pt x="0" y="100584"/>
                  </a:lnTo>
                  <a:cubicBezTo>
                    <a:pt x="0" y="45720"/>
                    <a:pt x="45720" y="0"/>
                    <a:pt x="100584" y="0"/>
                  </a:cubicBezTo>
                  <a:close/>
                </a:path>
              </a:pathLst>
            </a:custGeom>
            <a:ln w="0" cap="flat">
              <a:miter lim="127000"/>
            </a:ln>
          </p:spPr>
          <p:style>
            <a:lnRef idx="0">
              <a:srgbClr val="000000">
                <a:alpha val="0"/>
              </a:srgbClr>
            </a:lnRef>
            <a:fillRef idx="1">
              <a:srgbClr val="002060"/>
            </a:fillRef>
            <a:effectRef idx="0">
              <a:scrgbClr r="0" g="0" b="0"/>
            </a:effectRef>
            <a:fontRef idx="none"/>
          </p:style>
          <p:txBody>
            <a:bodyPr/>
            <a:lstStyle/>
            <a:p>
              <a:endParaRPr lang="tr-TR"/>
            </a:p>
          </p:txBody>
        </p:sp>
        <p:sp>
          <p:nvSpPr>
            <p:cNvPr id="143" name="Rectangle 456">
              <a:extLst>
                <a:ext uri="{FF2B5EF4-FFF2-40B4-BE49-F238E27FC236}">
                  <a16:creationId xmlns:a16="http://schemas.microsoft.com/office/drawing/2014/main" id="{703F9945-661A-DE0F-0FA5-B208CC325996}"/>
                </a:ext>
              </a:extLst>
            </p:cNvPr>
            <p:cNvSpPr/>
            <p:nvPr/>
          </p:nvSpPr>
          <p:spPr>
            <a:xfrm>
              <a:off x="7008802" y="585210"/>
              <a:ext cx="1631188" cy="512004"/>
            </a:xfrm>
            <a:prstGeom prst="rect">
              <a:avLst/>
            </a:prstGeom>
            <a:ln>
              <a:noFill/>
            </a:ln>
          </p:spPr>
          <p:txBody>
            <a:bodyPr vert="horz" lIns="0" tIns="0" rIns="0" bIns="0" rtlCol="0">
              <a:noAutofit/>
            </a:bodyPr>
            <a:lstStyle/>
            <a:p>
              <a:pPr>
                <a:lnSpc>
                  <a:spcPct val="107000"/>
                </a:lnSpc>
                <a:spcAft>
                  <a:spcPts val="800"/>
                </a:spcAft>
              </a:pPr>
              <a:r>
                <a:rPr lang="tr-TR" sz="3000" kern="100">
                  <a:solidFill>
                    <a:srgbClr val="FFFFFF"/>
                  </a:solidFill>
                  <a:effectLst/>
                  <a:latin typeface="Times New Roman" panose="02020603050405020304" pitchFamily="18" charset="0"/>
                  <a:ea typeface="Times New Roman" panose="02020603050405020304" pitchFamily="18" charset="0"/>
                </a:rPr>
                <a:t>İdareler</a:t>
              </a:r>
              <a:endParaRPr lang="tr-TR" sz="1100" kern="100">
                <a:solidFill>
                  <a:srgbClr val="000000"/>
                </a:solidFill>
                <a:effectLst/>
                <a:latin typeface="Calibri" panose="020F0502020204030204" pitchFamily="34" charset="0"/>
                <a:ea typeface="Calibri" panose="020F0502020204030204" pitchFamily="34" charset="0"/>
              </a:endParaRPr>
            </a:p>
          </p:txBody>
        </p:sp>
        <p:sp>
          <p:nvSpPr>
            <p:cNvPr id="144" name="Shape 457">
              <a:extLst>
                <a:ext uri="{FF2B5EF4-FFF2-40B4-BE49-F238E27FC236}">
                  <a16:creationId xmlns:a16="http://schemas.microsoft.com/office/drawing/2014/main" id="{34AC3BB6-D6E6-0364-6742-CDE9DDBEF57F}"/>
                </a:ext>
              </a:extLst>
            </p:cNvPr>
            <p:cNvSpPr/>
            <p:nvPr/>
          </p:nvSpPr>
          <p:spPr>
            <a:xfrm>
              <a:off x="5449824" y="1551432"/>
              <a:ext cx="2173986" cy="1735836"/>
            </a:xfrm>
            <a:custGeom>
              <a:avLst/>
              <a:gdLst/>
              <a:ahLst/>
              <a:cxnLst/>
              <a:rect l="0" t="0" r="0" b="0"/>
              <a:pathLst>
                <a:path w="2173986" h="1735836">
                  <a:moveTo>
                    <a:pt x="12192" y="0"/>
                  </a:moveTo>
                  <a:lnTo>
                    <a:pt x="2173986" y="0"/>
                  </a:lnTo>
                  <a:lnTo>
                    <a:pt x="2173986" y="25908"/>
                  </a:lnTo>
                  <a:lnTo>
                    <a:pt x="25908" y="25908"/>
                  </a:lnTo>
                  <a:lnTo>
                    <a:pt x="25908" y="1709928"/>
                  </a:lnTo>
                  <a:lnTo>
                    <a:pt x="2173986" y="1709928"/>
                  </a:lnTo>
                  <a:lnTo>
                    <a:pt x="2173986" y="1735836"/>
                  </a:lnTo>
                  <a:lnTo>
                    <a:pt x="12192" y="1735836"/>
                  </a:lnTo>
                  <a:cubicBezTo>
                    <a:pt x="6096" y="1735836"/>
                    <a:pt x="0" y="1729740"/>
                    <a:pt x="0" y="1722120"/>
                  </a:cubicBezTo>
                  <a:lnTo>
                    <a:pt x="0" y="13716"/>
                  </a:lnTo>
                  <a:cubicBezTo>
                    <a:pt x="0" y="6096"/>
                    <a:pt x="6096" y="0"/>
                    <a:pt x="12192" y="0"/>
                  </a:cubicBezTo>
                  <a:close/>
                </a:path>
              </a:pathLst>
            </a:custGeom>
            <a:ln w="0" cap="flat">
              <a:miter lim="127000"/>
            </a:ln>
          </p:spPr>
          <p:style>
            <a:lnRef idx="0">
              <a:srgbClr val="000000">
                <a:alpha val="0"/>
              </a:srgbClr>
            </a:lnRef>
            <a:fillRef idx="1">
              <a:srgbClr val="002060"/>
            </a:fillRef>
            <a:effectRef idx="0">
              <a:scrgbClr r="0" g="0" b="0"/>
            </a:effectRef>
            <a:fontRef idx="none"/>
          </p:style>
          <p:txBody>
            <a:bodyPr/>
            <a:lstStyle/>
            <a:p>
              <a:endParaRPr lang="tr-TR"/>
            </a:p>
          </p:txBody>
        </p:sp>
        <p:sp>
          <p:nvSpPr>
            <p:cNvPr id="145" name="Shape 458">
              <a:extLst>
                <a:ext uri="{FF2B5EF4-FFF2-40B4-BE49-F238E27FC236}">
                  <a16:creationId xmlns:a16="http://schemas.microsoft.com/office/drawing/2014/main" id="{41071B44-3656-6D47-4645-83C3E674E0E7}"/>
                </a:ext>
              </a:extLst>
            </p:cNvPr>
            <p:cNvSpPr/>
            <p:nvPr/>
          </p:nvSpPr>
          <p:spPr>
            <a:xfrm>
              <a:off x="7623810" y="1551432"/>
              <a:ext cx="2173986" cy="1735836"/>
            </a:xfrm>
            <a:custGeom>
              <a:avLst/>
              <a:gdLst/>
              <a:ahLst/>
              <a:cxnLst/>
              <a:rect l="0" t="0" r="0" b="0"/>
              <a:pathLst>
                <a:path w="2173986" h="1735836">
                  <a:moveTo>
                    <a:pt x="0" y="0"/>
                  </a:moveTo>
                  <a:lnTo>
                    <a:pt x="2161795" y="0"/>
                  </a:lnTo>
                  <a:cubicBezTo>
                    <a:pt x="2169414" y="0"/>
                    <a:pt x="2173986" y="6096"/>
                    <a:pt x="2173986" y="13716"/>
                  </a:cubicBezTo>
                  <a:lnTo>
                    <a:pt x="2173986" y="1722120"/>
                  </a:lnTo>
                  <a:cubicBezTo>
                    <a:pt x="2173986" y="1729740"/>
                    <a:pt x="2169414" y="1735836"/>
                    <a:pt x="2161795" y="1735836"/>
                  </a:cubicBezTo>
                  <a:lnTo>
                    <a:pt x="0" y="1735836"/>
                  </a:lnTo>
                  <a:lnTo>
                    <a:pt x="0" y="1709928"/>
                  </a:lnTo>
                  <a:lnTo>
                    <a:pt x="2148078" y="1709928"/>
                  </a:lnTo>
                  <a:lnTo>
                    <a:pt x="2148078" y="25908"/>
                  </a:lnTo>
                  <a:lnTo>
                    <a:pt x="0" y="25908"/>
                  </a:lnTo>
                  <a:lnTo>
                    <a:pt x="0" y="0"/>
                  </a:lnTo>
                  <a:close/>
                </a:path>
              </a:pathLst>
            </a:custGeom>
            <a:ln w="0" cap="flat">
              <a:miter lim="127000"/>
            </a:ln>
          </p:spPr>
          <p:style>
            <a:lnRef idx="0">
              <a:srgbClr val="000000">
                <a:alpha val="0"/>
              </a:srgbClr>
            </a:lnRef>
            <a:fillRef idx="1">
              <a:srgbClr val="002060"/>
            </a:fillRef>
            <a:effectRef idx="0">
              <a:scrgbClr r="0" g="0" b="0"/>
            </a:effectRef>
            <a:fontRef idx="none"/>
          </p:style>
          <p:txBody>
            <a:bodyPr/>
            <a:lstStyle/>
            <a:p>
              <a:endParaRPr lang="tr-TR"/>
            </a:p>
          </p:txBody>
        </p:sp>
        <p:sp>
          <p:nvSpPr>
            <p:cNvPr id="146" name="Rectangle 5489">
              <a:extLst>
                <a:ext uri="{FF2B5EF4-FFF2-40B4-BE49-F238E27FC236}">
                  <a16:creationId xmlns:a16="http://schemas.microsoft.com/office/drawing/2014/main" id="{3C65F742-753F-5E29-4FA2-4BA5E4699E53}"/>
                </a:ext>
              </a:extLst>
            </p:cNvPr>
            <p:cNvSpPr/>
            <p:nvPr/>
          </p:nvSpPr>
          <p:spPr>
            <a:xfrm>
              <a:off x="5536687" y="1676429"/>
              <a:ext cx="5032240" cy="454197"/>
            </a:xfrm>
            <a:prstGeom prst="rect">
              <a:avLst/>
            </a:prstGeom>
            <a:ln>
              <a:noFill/>
            </a:ln>
          </p:spPr>
          <p:txBody>
            <a:bodyPr vert="horz" lIns="0" tIns="0" rIns="0" bIns="0" rtlCol="0">
              <a:noAutofit/>
            </a:bodyPr>
            <a:lstStyle/>
            <a:p>
              <a:pPr>
                <a:lnSpc>
                  <a:spcPct val="107000"/>
                </a:lnSpc>
                <a:spcAft>
                  <a:spcPts val="800"/>
                </a:spcAft>
              </a:pPr>
              <a:r>
                <a:rPr lang="tr-TR" sz="2650" u="sng" kern="100">
                  <a:solidFill>
                    <a:srgbClr val="002060"/>
                  </a:solidFill>
                  <a:effectLst/>
                  <a:uFill>
                    <a:solidFill>
                      <a:srgbClr val="002060"/>
                    </a:solidFill>
                  </a:uFill>
                  <a:latin typeface="Times New Roman" panose="02020603050405020304" pitchFamily="18" charset="0"/>
                  <a:ea typeface="Times New Roman" panose="02020603050405020304" pitchFamily="18" charset="0"/>
                </a:rPr>
                <a:t>Strateji</a:t>
              </a:r>
              <a:r>
                <a:rPr lang="tr-TR" sz="2650" u="sng" kern="100" spc="-65">
                  <a:solidFill>
                    <a:srgbClr val="002060"/>
                  </a:solidFill>
                  <a:effectLst/>
                  <a:uFill>
                    <a:solidFill>
                      <a:srgbClr val="002060"/>
                    </a:solidFill>
                  </a:uFill>
                  <a:latin typeface="Times New Roman" panose="02020603050405020304" pitchFamily="18" charset="0"/>
                  <a:ea typeface="Times New Roman" panose="02020603050405020304" pitchFamily="18" charset="0"/>
                </a:rPr>
                <a:t> </a:t>
              </a:r>
              <a:r>
                <a:rPr lang="tr-TR" sz="2650" u="sng" kern="100">
                  <a:solidFill>
                    <a:srgbClr val="002060"/>
                  </a:solidFill>
                  <a:effectLst/>
                  <a:uFill>
                    <a:solidFill>
                      <a:srgbClr val="002060"/>
                    </a:solidFill>
                  </a:uFill>
                  <a:latin typeface="Times New Roman" panose="02020603050405020304" pitchFamily="18" charset="0"/>
                  <a:ea typeface="Times New Roman" panose="02020603050405020304" pitchFamily="18" charset="0"/>
                </a:rPr>
                <a:t>Geliştirme</a:t>
              </a:r>
              <a:r>
                <a:rPr lang="tr-TR" sz="2650" u="sng" kern="100" spc="-85">
                  <a:solidFill>
                    <a:srgbClr val="002060"/>
                  </a:solidFill>
                  <a:effectLst/>
                  <a:uFill>
                    <a:solidFill>
                      <a:srgbClr val="002060"/>
                    </a:solidFill>
                  </a:uFill>
                  <a:latin typeface="Times New Roman" panose="02020603050405020304" pitchFamily="18" charset="0"/>
                  <a:ea typeface="Times New Roman" panose="02020603050405020304" pitchFamily="18" charset="0"/>
                </a:rPr>
                <a:t> </a:t>
              </a:r>
              <a:r>
                <a:rPr lang="tr-TR" sz="2650" u="sng" kern="100">
                  <a:solidFill>
                    <a:srgbClr val="002060"/>
                  </a:solidFill>
                  <a:effectLst/>
                  <a:uFill>
                    <a:solidFill>
                      <a:srgbClr val="002060"/>
                    </a:solidFill>
                  </a:uFill>
                  <a:latin typeface="Times New Roman" panose="02020603050405020304" pitchFamily="18" charset="0"/>
                  <a:ea typeface="Times New Roman" panose="02020603050405020304" pitchFamily="18" charset="0"/>
                </a:rPr>
                <a:t>Birimleri</a:t>
              </a:r>
              <a:endParaRPr lang="tr-TR" sz="1100" kern="100">
                <a:solidFill>
                  <a:srgbClr val="000000"/>
                </a:solidFill>
                <a:effectLst/>
                <a:latin typeface="Calibri" panose="020F0502020204030204" pitchFamily="34" charset="0"/>
                <a:ea typeface="Calibri" panose="020F0502020204030204" pitchFamily="34" charset="0"/>
              </a:endParaRPr>
            </a:p>
          </p:txBody>
        </p:sp>
        <p:sp>
          <p:nvSpPr>
            <p:cNvPr id="147" name="Rectangle 5417">
              <a:extLst>
                <a:ext uri="{FF2B5EF4-FFF2-40B4-BE49-F238E27FC236}">
                  <a16:creationId xmlns:a16="http://schemas.microsoft.com/office/drawing/2014/main" id="{7F4254C8-5D27-7478-7F94-BDB2AF14E488}"/>
                </a:ext>
              </a:extLst>
            </p:cNvPr>
            <p:cNvSpPr/>
            <p:nvPr/>
          </p:nvSpPr>
          <p:spPr>
            <a:xfrm>
              <a:off x="5536687" y="2481069"/>
              <a:ext cx="136452" cy="454197"/>
            </a:xfrm>
            <a:prstGeom prst="rect">
              <a:avLst/>
            </a:prstGeom>
            <a:ln>
              <a:noFill/>
            </a:ln>
          </p:spPr>
          <p:txBody>
            <a:bodyPr vert="horz" lIns="0" tIns="0" rIns="0" bIns="0" rtlCol="0">
              <a:noAutofit/>
            </a:bodyPr>
            <a:lstStyle/>
            <a:p>
              <a:pPr>
                <a:lnSpc>
                  <a:spcPct val="107000"/>
                </a:lnSpc>
                <a:spcAft>
                  <a:spcPts val="800"/>
                </a:spcAft>
              </a:pPr>
              <a:r>
                <a:rPr lang="tr-TR" sz="2650" kern="100">
                  <a:solidFill>
                    <a:srgbClr val="002060"/>
                  </a:solidFill>
                  <a:effectLst/>
                  <a:latin typeface="Times New Roman" panose="02020603050405020304" pitchFamily="18" charset="0"/>
                  <a:ea typeface="Times New Roman" panose="02020603050405020304" pitchFamily="18" charset="0"/>
                </a:rPr>
                <a:t>-</a:t>
              </a:r>
              <a:endParaRPr lang="tr-TR" sz="1100" kern="100">
                <a:solidFill>
                  <a:srgbClr val="000000"/>
                </a:solidFill>
                <a:effectLst/>
                <a:latin typeface="Calibri" panose="020F0502020204030204" pitchFamily="34" charset="0"/>
                <a:ea typeface="Calibri" panose="020F0502020204030204" pitchFamily="34" charset="0"/>
              </a:endParaRPr>
            </a:p>
          </p:txBody>
        </p:sp>
        <p:sp>
          <p:nvSpPr>
            <p:cNvPr id="148" name="Rectangle 5418">
              <a:extLst>
                <a:ext uri="{FF2B5EF4-FFF2-40B4-BE49-F238E27FC236}">
                  <a16:creationId xmlns:a16="http://schemas.microsoft.com/office/drawing/2014/main" id="{9A218A49-29F4-1EE4-9C50-8A0BC3CDC862}"/>
                </a:ext>
              </a:extLst>
            </p:cNvPr>
            <p:cNvSpPr/>
            <p:nvPr/>
          </p:nvSpPr>
          <p:spPr>
            <a:xfrm>
              <a:off x="5714386" y="2481069"/>
              <a:ext cx="1781462" cy="454197"/>
            </a:xfrm>
            <a:prstGeom prst="rect">
              <a:avLst/>
            </a:prstGeom>
            <a:ln>
              <a:noFill/>
            </a:ln>
          </p:spPr>
          <p:txBody>
            <a:bodyPr vert="horz" lIns="0" tIns="0" rIns="0" bIns="0" rtlCol="0">
              <a:noAutofit/>
            </a:bodyPr>
            <a:lstStyle/>
            <a:p>
              <a:pPr>
                <a:lnSpc>
                  <a:spcPct val="107000"/>
                </a:lnSpc>
                <a:spcAft>
                  <a:spcPts val="800"/>
                </a:spcAft>
              </a:pPr>
              <a:r>
                <a:rPr lang="tr-TR" sz="2650" kern="100">
                  <a:solidFill>
                    <a:srgbClr val="002060"/>
                  </a:solidFill>
                  <a:effectLst/>
                  <a:latin typeface="Times New Roman" panose="02020603050405020304" pitchFamily="18" charset="0"/>
                  <a:ea typeface="Times New Roman" panose="02020603050405020304" pitchFamily="18" charset="0"/>
                </a:rPr>
                <a:t>Veri</a:t>
              </a:r>
              <a:r>
                <a:rPr lang="tr-TR" sz="2650" kern="100" spc="-65">
                  <a:solidFill>
                    <a:srgbClr val="002060"/>
                  </a:solidFill>
                  <a:effectLst/>
                  <a:latin typeface="Times New Roman" panose="02020603050405020304" pitchFamily="18" charset="0"/>
                  <a:ea typeface="Times New Roman" panose="02020603050405020304" pitchFamily="18" charset="0"/>
                </a:rPr>
                <a:t> </a:t>
              </a:r>
              <a:r>
                <a:rPr lang="tr-TR" sz="2650" kern="100">
                  <a:solidFill>
                    <a:srgbClr val="002060"/>
                  </a:solidFill>
                  <a:effectLst/>
                  <a:latin typeface="Times New Roman" panose="02020603050405020304" pitchFamily="18" charset="0"/>
                  <a:ea typeface="Times New Roman" panose="02020603050405020304" pitchFamily="18" charset="0"/>
                </a:rPr>
                <a:t>Girişi</a:t>
              </a:r>
              <a:endParaRPr lang="tr-TR" sz="1100" kern="100">
                <a:solidFill>
                  <a:srgbClr val="000000"/>
                </a:solidFill>
                <a:effectLst/>
                <a:latin typeface="Calibri" panose="020F0502020204030204" pitchFamily="34" charset="0"/>
                <a:ea typeface="Calibri" panose="020F0502020204030204" pitchFamily="34" charset="0"/>
              </a:endParaRPr>
            </a:p>
          </p:txBody>
        </p:sp>
        <p:sp>
          <p:nvSpPr>
            <p:cNvPr id="149" name="Rectangle 5424">
              <a:extLst>
                <a:ext uri="{FF2B5EF4-FFF2-40B4-BE49-F238E27FC236}">
                  <a16:creationId xmlns:a16="http://schemas.microsoft.com/office/drawing/2014/main" id="{4CA5395C-44D6-208F-3F60-E2CF38A91AC4}"/>
                </a:ext>
              </a:extLst>
            </p:cNvPr>
            <p:cNvSpPr/>
            <p:nvPr/>
          </p:nvSpPr>
          <p:spPr>
            <a:xfrm>
              <a:off x="5536687" y="2883471"/>
              <a:ext cx="136452" cy="454197"/>
            </a:xfrm>
            <a:prstGeom prst="rect">
              <a:avLst/>
            </a:prstGeom>
            <a:ln>
              <a:noFill/>
            </a:ln>
          </p:spPr>
          <p:txBody>
            <a:bodyPr vert="horz" lIns="0" tIns="0" rIns="0" bIns="0" rtlCol="0">
              <a:noAutofit/>
            </a:bodyPr>
            <a:lstStyle/>
            <a:p>
              <a:pPr>
                <a:lnSpc>
                  <a:spcPct val="107000"/>
                </a:lnSpc>
                <a:spcAft>
                  <a:spcPts val="800"/>
                </a:spcAft>
              </a:pPr>
              <a:r>
                <a:rPr lang="tr-TR" sz="2650" kern="100">
                  <a:solidFill>
                    <a:srgbClr val="002060"/>
                  </a:solidFill>
                  <a:effectLst/>
                  <a:latin typeface="Times New Roman" panose="02020603050405020304" pitchFamily="18" charset="0"/>
                  <a:ea typeface="Times New Roman" panose="02020603050405020304" pitchFamily="18" charset="0"/>
                </a:rPr>
                <a:t>-</a:t>
              </a:r>
              <a:endParaRPr lang="tr-TR" sz="1100" kern="100">
                <a:solidFill>
                  <a:srgbClr val="000000"/>
                </a:solidFill>
                <a:effectLst/>
                <a:latin typeface="Calibri" panose="020F0502020204030204" pitchFamily="34" charset="0"/>
                <a:ea typeface="Calibri" panose="020F0502020204030204" pitchFamily="34" charset="0"/>
              </a:endParaRPr>
            </a:p>
          </p:txBody>
        </p:sp>
        <p:sp>
          <p:nvSpPr>
            <p:cNvPr id="150" name="Rectangle 5425">
              <a:extLst>
                <a:ext uri="{FF2B5EF4-FFF2-40B4-BE49-F238E27FC236}">
                  <a16:creationId xmlns:a16="http://schemas.microsoft.com/office/drawing/2014/main" id="{EC2142F2-4A17-43FF-0BBE-252F3E8069A1}"/>
                </a:ext>
              </a:extLst>
            </p:cNvPr>
            <p:cNvSpPr/>
            <p:nvPr/>
          </p:nvSpPr>
          <p:spPr>
            <a:xfrm>
              <a:off x="5714386" y="2883471"/>
              <a:ext cx="2021369" cy="454197"/>
            </a:xfrm>
            <a:prstGeom prst="rect">
              <a:avLst/>
            </a:prstGeom>
            <a:ln>
              <a:noFill/>
            </a:ln>
          </p:spPr>
          <p:txBody>
            <a:bodyPr vert="horz" lIns="0" tIns="0" rIns="0" bIns="0" rtlCol="0">
              <a:noAutofit/>
            </a:bodyPr>
            <a:lstStyle/>
            <a:p>
              <a:pPr>
                <a:lnSpc>
                  <a:spcPct val="107000"/>
                </a:lnSpc>
                <a:spcAft>
                  <a:spcPts val="800"/>
                </a:spcAft>
              </a:pPr>
              <a:r>
                <a:rPr lang="tr-TR" sz="2650" kern="100">
                  <a:solidFill>
                    <a:srgbClr val="002060"/>
                  </a:solidFill>
                  <a:effectLst/>
                  <a:latin typeface="Times New Roman" panose="02020603050405020304" pitchFamily="18" charset="0"/>
                  <a:ea typeface="Times New Roman" panose="02020603050405020304" pitchFamily="18" charset="0"/>
                </a:rPr>
                <a:t>Raporlama</a:t>
              </a:r>
              <a:endParaRPr lang="tr-TR" sz="1100" kern="100">
                <a:solidFill>
                  <a:srgbClr val="000000"/>
                </a:solidFill>
                <a:effectLst/>
                <a:latin typeface="Calibri" panose="020F0502020204030204" pitchFamily="34" charset="0"/>
                <a:ea typeface="Calibri" panose="020F0502020204030204" pitchFamily="34" charset="0"/>
              </a:endParaRPr>
            </a:p>
          </p:txBody>
        </p:sp>
        <p:sp>
          <p:nvSpPr>
            <p:cNvPr id="151" name="Shape 463">
              <a:extLst>
                <a:ext uri="{FF2B5EF4-FFF2-40B4-BE49-F238E27FC236}">
                  <a16:creationId xmlns:a16="http://schemas.microsoft.com/office/drawing/2014/main" id="{043DCD74-3C64-D8F9-96C5-9D2373A8349D}"/>
                </a:ext>
              </a:extLst>
            </p:cNvPr>
            <p:cNvSpPr/>
            <p:nvPr/>
          </p:nvSpPr>
          <p:spPr>
            <a:xfrm>
              <a:off x="12192" y="0"/>
              <a:ext cx="4707636" cy="1484376"/>
            </a:xfrm>
            <a:custGeom>
              <a:avLst/>
              <a:gdLst/>
              <a:ahLst/>
              <a:cxnLst/>
              <a:rect l="0" t="0" r="0" b="0"/>
              <a:pathLst>
                <a:path w="4707636" h="1484376">
                  <a:moveTo>
                    <a:pt x="100584" y="0"/>
                  </a:moveTo>
                  <a:lnTo>
                    <a:pt x="4608576" y="0"/>
                  </a:lnTo>
                  <a:cubicBezTo>
                    <a:pt x="4663440" y="0"/>
                    <a:pt x="4707636" y="45720"/>
                    <a:pt x="4707636" y="100584"/>
                  </a:cubicBezTo>
                  <a:lnTo>
                    <a:pt x="4707636" y="1383792"/>
                  </a:lnTo>
                  <a:cubicBezTo>
                    <a:pt x="4707636" y="1438656"/>
                    <a:pt x="4663440" y="1484376"/>
                    <a:pt x="4608576" y="1484376"/>
                  </a:cubicBezTo>
                  <a:lnTo>
                    <a:pt x="100584" y="1484376"/>
                  </a:lnTo>
                  <a:cubicBezTo>
                    <a:pt x="45720" y="1484376"/>
                    <a:pt x="0" y="1438656"/>
                    <a:pt x="0" y="1383792"/>
                  </a:cubicBezTo>
                  <a:lnTo>
                    <a:pt x="0" y="100584"/>
                  </a:lnTo>
                  <a:cubicBezTo>
                    <a:pt x="0" y="45720"/>
                    <a:pt x="45720" y="0"/>
                    <a:pt x="100584" y="0"/>
                  </a:cubicBezTo>
                  <a:close/>
                </a:path>
              </a:pathLst>
            </a:custGeom>
            <a:ln w="0" cap="flat">
              <a:miter lim="127000"/>
            </a:ln>
          </p:spPr>
          <p:style>
            <a:lnRef idx="0">
              <a:srgbClr val="000000">
                <a:alpha val="0"/>
              </a:srgbClr>
            </a:lnRef>
            <a:fillRef idx="1">
              <a:srgbClr val="002060"/>
            </a:fillRef>
            <a:effectRef idx="0">
              <a:scrgbClr r="0" g="0" b="0"/>
            </a:effectRef>
            <a:fontRef idx="none"/>
          </p:style>
          <p:txBody>
            <a:bodyPr/>
            <a:lstStyle/>
            <a:p>
              <a:endParaRPr lang="tr-TR"/>
            </a:p>
          </p:txBody>
        </p:sp>
        <p:sp>
          <p:nvSpPr>
            <p:cNvPr id="152" name="Rectangle 464">
              <a:extLst>
                <a:ext uri="{FF2B5EF4-FFF2-40B4-BE49-F238E27FC236}">
                  <a16:creationId xmlns:a16="http://schemas.microsoft.com/office/drawing/2014/main" id="{8D6AB028-7F44-3E84-B0C8-C3CEDAD92B85}"/>
                </a:ext>
              </a:extLst>
            </p:cNvPr>
            <p:cNvSpPr/>
            <p:nvPr/>
          </p:nvSpPr>
          <p:spPr>
            <a:xfrm>
              <a:off x="281869" y="585210"/>
              <a:ext cx="5542017" cy="512004"/>
            </a:xfrm>
            <a:prstGeom prst="rect">
              <a:avLst/>
            </a:prstGeom>
            <a:ln>
              <a:noFill/>
            </a:ln>
          </p:spPr>
          <p:txBody>
            <a:bodyPr vert="horz" lIns="0" tIns="0" rIns="0" bIns="0" rtlCol="0">
              <a:noAutofit/>
            </a:bodyPr>
            <a:lstStyle/>
            <a:p>
              <a:pPr>
                <a:lnSpc>
                  <a:spcPct val="107000"/>
                </a:lnSpc>
                <a:spcAft>
                  <a:spcPts val="800"/>
                </a:spcAft>
              </a:pPr>
              <a:r>
                <a:rPr lang="tr-TR" sz="3000" kern="100">
                  <a:solidFill>
                    <a:srgbClr val="FFFFFF"/>
                  </a:solidFill>
                  <a:effectLst/>
                  <a:latin typeface="Times New Roman" panose="02020603050405020304" pitchFamily="18" charset="0"/>
                  <a:ea typeface="Times New Roman" panose="02020603050405020304" pitchFamily="18" charset="0"/>
                </a:rPr>
                <a:t>Hazine</a:t>
              </a:r>
              <a:r>
                <a:rPr lang="tr-TR" sz="3000" kern="100" spc="-70">
                  <a:solidFill>
                    <a:srgbClr val="FFFFFF"/>
                  </a:solidFill>
                  <a:effectLst/>
                  <a:latin typeface="Times New Roman" panose="02020603050405020304" pitchFamily="18" charset="0"/>
                  <a:ea typeface="Times New Roman" panose="02020603050405020304" pitchFamily="18" charset="0"/>
                </a:rPr>
                <a:t> </a:t>
              </a:r>
              <a:r>
                <a:rPr lang="tr-TR" sz="3000" kern="100">
                  <a:solidFill>
                    <a:srgbClr val="FFFFFF"/>
                  </a:solidFill>
                  <a:effectLst/>
                  <a:latin typeface="Times New Roman" panose="02020603050405020304" pitchFamily="18" charset="0"/>
                  <a:ea typeface="Times New Roman" panose="02020603050405020304" pitchFamily="18" charset="0"/>
                </a:rPr>
                <a:t>ve</a:t>
              </a:r>
              <a:r>
                <a:rPr lang="tr-TR" sz="3000" kern="100" spc="-70">
                  <a:solidFill>
                    <a:srgbClr val="FFFFFF"/>
                  </a:solidFill>
                  <a:effectLst/>
                  <a:latin typeface="Times New Roman" panose="02020603050405020304" pitchFamily="18" charset="0"/>
                  <a:ea typeface="Times New Roman" panose="02020603050405020304" pitchFamily="18" charset="0"/>
                </a:rPr>
                <a:t> </a:t>
              </a:r>
              <a:r>
                <a:rPr lang="tr-TR" sz="3000" kern="100">
                  <a:solidFill>
                    <a:srgbClr val="FFFFFF"/>
                  </a:solidFill>
                  <a:effectLst/>
                  <a:latin typeface="Times New Roman" panose="02020603050405020304" pitchFamily="18" charset="0"/>
                  <a:ea typeface="Times New Roman" panose="02020603050405020304" pitchFamily="18" charset="0"/>
                </a:rPr>
                <a:t>Maliye</a:t>
              </a:r>
              <a:r>
                <a:rPr lang="tr-TR" sz="3000" kern="100" spc="-100">
                  <a:solidFill>
                    <a:srgbClr val="FFFFFF"/>
                  </a:solidFill>
                  <a:effectLst/>
                  <a:latin typeface="Times New Roman" panose="02020603050405020304" pitchFamily="18" charset="0"/>
                  <a:ea typeface="Times New Roman" panose="02020603050405020304" pitchFamily="18" charset="0"/>
                </a:rPr>
                <a:t> </a:t>
              </a:r>
              <a:r>
                <a:rPr lang="tr-TR" sz="3000" kern="100">
                  <a:solidFill>
                    <a:srgbClr val="FFFFFF"/>
                  </a:solidFill>
                  <a:effectLst/>
                  <a:latin typeface="Times New Roman" panose="02020603050405020304" pitchFamily="18" charset="0"/>
                  <a:ea typeface="Times New Roman" panose="02020603050405020304" pitchFamily="18" charset="0"/>
                </a:rPr>
                <a:t>Bakanlığı</a:t>
              </a:r>
              <a:endParaRPr lang="tr-TR" sz="1100" kern="100">
                <a:solidFill>
                  <a:srgbClr val="000000"/>
                </a:solidFill>
                <a:effectLst/>
                <a:latin typeface="Calibri" panose="020F0502020204030204" pitchFamily="34" charset="0"/>
                <a:ea typeface="Calibri" panose="020F0502020204030204" pitchFamily="34" charset="0"/>
              </a:endParaRPr>
            </a:p>
          </p:txBody>
        </p:sp>
        <p:sp>
          <p:nvSpPr>
            <p:cNvPr id="153" name="Shape 465">
              <a:extLst>
                <a:ext uri="{FF2B5EF4-FFF2-40B4-BE49-F238E27FC236}">
                  <a16:creationId xmlns:a16="http://schemas.microsoft.com/office/drawing/2014/main" id="{76C25450-EE1A-236F-2472-1B8CCF38B794}"/>
                </a:ext>
              </a:extLst>
            </p:cNvPr>
            <p:cNvSpPr/>
            <p:nvPr/>
          </p:nvSpPr>
          <p:spPr>
            <a:xfrm>
              <a:off x="0" y="1551432"/>
              <a:ext cx="2366772" cy="1735836"/>
            </a:xfrm>
            <a:custGeom>
              <a:avLst/>
              <a:gdLst/>
              <a:ahLst/>
              <a:cxnLst/>
              <a:rect l="0" t="0" r="0" b="0"/>
              <a:pathLst>
                <a:path w="2366772" h="1735836">
                  <a:moveTo>
                    <a:pt x="12192" y="0"/>
                  </a:moveTo>
                  <a:lnTo>
                    <a:pt x="2366772" y="0"/>
                  </a:lnTo>
                  <a:lnTo>
                    <a:pt x="2366772" y="25908"/>
                  </a:lnTo>
                  <a:lnTo>
                    <a:pt x="25908" y="25908"/>
                  </a:lnTo>
                  <a:lnTo>
                    <a:pt x="25908" y="1709928"/>
                  </a:lnTo>
                  <a:lnTo>
                    <a:pt x="2366772" y="1709928"/>
                  </a:lnTo>
                  <a:lnTo>
                    <a:pt x="2366772" y="1735836"/>
                  </a:lnTo>
                  <a:lnTo>
                    <a:pt x="12192" y="1735836"/>
                  </a:lnTo>
                  <a:cubicBezTo>
                    <a:pt x="4572" y="1735836"/>
                    <a:pt x="0" y="1729740"/>
                    <a:pt x="0" y="1722120"/>
                  </a:cubicBezTo>
                  <a:lnTo>
                    <a:pt x="0" y="13716"/>
                  </a:lnTo>
                  <a:cubicBezTo>
                    <a:pt x="0" y="6096"/>
                    <a:pt x="4572" y="0"/>
                    <a:pt x="12192" y="0"/>
                  </a:cubicBezTo>
                  <a:close/>
                </a:path>
              </a:pathLst>
            </a:custGeom>
            <a:ln w="0" cap="flat">
              <a:miter lim="127000"/>
            </a:ln>
          </p:spPr>
          <p:style>
            <a:lnRef idx="0">
              <a:srgbClr val="000000">
                <a:alpha val="0"/>
              </a:srgbClr>
            </a:lnRef>
            <a:fillRef idx="1">
              <a:srgbClr val="002060"/>
            </a:fillRef>
            <a:effectRef idx="0">
              <a:scrgbClr r="0" g="0" b="0"/>
            </a:effectRef>
            <a:fontRef idx="none"/>
          </p:style>
          <p:txBody>
            <a:bodyPr/>
            <a:lstStyle/>
            <a:p>
              <a:endParaRPr lang="tr-TR"/>
            </a:p>
          </p:txBody>
        </p:sp>
        <p:sp>
          <p:nvSpPr>
            <p:cNvPr id="154" name="Shape 466">
              <a:extLst>
                <a:ext uri="{FF2B5EF4-FFF2-40B4-BE49-F238E27FC236}">
                  <a16:creationId xmlns:a16="http://schemas.microsoft.com/office/drawing/2014/main" id="{8A06072C-1B93-FAF2-378A-ED7B14000F91}"/>
                </a:ext>
              </a:extLst>
            </p:cNvPr>
            <p:cNvSpPr/>
            <p:nvPr/>
          </p:nvSpPr>
          <p:spPr>
            <a:xfrm>
              <a:off x="2366772" y="1551432"/>
              <a:ext cx="2366772" cy="1735836"/>
            </a:xfrm>
            <a:custGeom>
              <a:avLst/>
              <a:gdLst/>
              <a:ahLst/>
              <a:cxnLst/>
              <a:rect l="0" t="0" r="0" b="0"/>
              <a:pathLst>
                <a:path w="2366772" h="1735836">
                  <a:moveTo>
                    <a:pt x="0" y="0"/>
                  </a:moveTo>
                  <a:lnTo>
                    <a:pt x="2353056" y="0"/>
                  </a:lnTo>
                  <a:cubicBezTo>
                    <a:pt x="2360676" y="0"/>
                    <a:pt x="2366772" y="6096"/>
                    <a:pt x="2366772" y="13716"/>
                  </a:cubicBezTo>
                  <a:lnTo>
                    <a:pt x="2366772" y="1722120"/>
                  </a:lnTo>
                  <a:cubicBezTo>
                    <a:pt x="2366772" y="1729740"/>
                    <a:pt x="2360676" y="1735836"/>
                    <a:pt x="2353056" y="1735836"/>
                  </a:cubicBezTo>
                  <a:lnTo>
                    <a:pt x="0" y="1735836"/>
                  </a:lnTo>
                  <a:lnTo>
                    <a:pt x="0" y="1709928"/>
                  </a:lnTo>
                  <a:lnTo>
                    <a:pt x="2340864" y="1709928"/>
                  </a:lnTo>
                  <a:lnTo>
                    <a:pt x="2340864" y="25908"/>
                  </a:lnTo>
                  <a:lnTo>
                    <a:pt x="0" y="25908"/>
                  </a:lnTo>
                  <a:lnTo>
                    <a:pt x="0" y="0"/>
                  </a:lnTo>
                  <a:close/>
                </a:path>
              </a:pathLst>
            </a:custGeom>
            <a:ln w="0" cap="flat">
              <a:miter lim="127000"/>
            </a:ln>
          </p:spPr>
          <p:style>
            <a:lnRef idx="0">
              <a:srgbClr val="000000">
                <a:alpha val="0"/>
              </a:srgbClr>
            </a:lnRef>
            <a:fillRef idx="1">
              <a:srgbClr val="002060"/>
            </a:fillRef>
            <a:effectRef idx="0">
              <a:scrgbClr r="0" g="0" b="0"/>
            </a:effectRef>
            <a:fontRef idx="none"/>
          </p:style>
          <p:txBody>
            <a:bodyPr/>
            <a:lstStyle/>
            <a:p>
              <a:endParaRPr lang="tr-TR"/>
            </a:p>
          </p:txBody>
        </p:sp>
        <p:sp>
          <p:nvSpPr>
            <p:cNvPr id="155" name="Rectangle 5472">
              <a:extLst>
                <a:ext uri="{FF2B5EF4-FFF2-40B4-BE49-F238E27FC236}">
                  <a16:creationId xmlns:a16="http://schemas.microsoft.com/office/drawing/2014/main" id="{D0E5454D-82E5-8D7B-63F3-31CE83091A8B}"/>
                </a:ext>
              </a:extLst>
            </p:cNvPr>
            <p:cNvSpPr/>
            <p:nvPr/>
          </p:nvSpPr>
          <p:spPr>
            <a:xfrm>
              <a:off x="86907" y="1676429"/>
              <a:ext cx="2820909" cy="454197"/>
            </a:xfrm>
            <a:prstGeom prst="rect">
              <a:avLst/>
            </a:prstGeom>
            <a:ln>
              <a:noFill/>
            </a:ln>
          </p:spPr>
          <p:txBody>
            <a:bodyPr vert="horz" lIns="0" tIns="0" rIns="0" bIns="0" rtlCol="0">
              <a:noAutofit/>
            </a:bodyPr>
            <a:lstStyle/>
            <a:p>
              <a:pPr>
                <a:lnSpc>
                  <a:spcPct val="107000"/>
                </a:lnSpc>
                <a:spcAft>
                  <a:spcPts val="800"/>
                </a:spcAft>
              </a:pPr>
              <a:r>
                <a:rPr lang="tr-TR" sz="2650" u="sng" kern="100">
                  <a:solidFill>
                    <a:srgbClr val="002060"/>
                  </a:solidFill>
                  <a:effectLst/>
                  <a:uFill>
                    <a:solidFill>
                      <a:srgbClr val="002060"/>
                    </a:solidFill>
                  </a:uFill>
                  <a:latin typeface="Times New Roman" panose="02020603050405020304" pitchFamily="18" charset="0"/>
                  <a:ea typeface="Times New Roman" panose="02020603050405020304" pitchFamily="18" charset="0"/>
                </a:rPr>
                <a:t>İzleme</a:t>
              </a:r>
              <a:r>
                <a:rPr lang="tr-TR" sz="2650" u="sng" kern="100" spc="-60">
                  <a:solidFill>
                    <a:srgbClr val="002060"/>
                  </a:solidFill>
                  <a:effectLst/>
                  <a:uFill>
                    <a:solidFill>
                      <a:srgbClr val="002060"/>
                    </a:solidFill>
                  </a:uFill>
                  <a:latin typeface="Times New Roman" panose="02020603050405020304" pitchFamily="18" charset="0"/>
                  <a:ea typeface="Times New Roman" panose="02020603050405020304" pitchFamily="18" charset="0"/>
                </a:rPr>
                <a:t> </a:t>
              </a:r>
              <a:r>
                <a:rPr lang="tr-TR" sz="2650" u="sng" kern="100">
                  <a:solidFill>
                    <a:srgbClr val="002060"/>
                  </a:solidFill>
                  <a:effectLst/>
                  <a:uFill>
                    <a:solidFill>
                      <a:srgbClr val="002060"/>
                    </a:solidFill>
                  </a:uFill>
                  <a:latin typeface="Times New Roman" panose="02020603050405020304" pitchFamily="18" charset="0"/>
                  <a:ea typeface="Times New Roman" panose="02020603050405020304" pitchFamily="18" charset="0"/>
                </a:rPr>
                <a:t>ve</a:t>
              </a:r>
              <a:r>
                <a:rPr lang="tr-TR" sz="2650" u="sng" kern="100" spc="-60">
                  <a:solidFill>
                    <a:srgbClr val="002060"/>
                  </a:solidFill>
                  <a:effectLst/>
                  <a:uFill>
                    <a:solidFill>
                      <a:srgbClr val="002060"/>
                    </a:solidFill>
                  </a:uFill>
                  <a:latin typeface="Times New Roman" panose="02020603050405020304" pitchFamily="18" charset="0"/>
                  <a:ea typeface="Times New Roman" panose="02020603050405020304" pitchFamily="18" charset="0"/>
                </a:rPr>
                <a:t> </a:t>
              </a:r>
              <a:r>
                <a:rPr lang="tr-TR" sz="2650" u="sng" kern="100">
                  <a:solidFill>
                    <a:srgbClr val="002060"/>
                  </a:solidFill>
                  <a:effectLst/>
                  <a:uFill>
                    <a:solidFill>
                      <a:srgbClr val="002060"/>
                    </a:solidFill>
                  </a:uFill>
                  <a:latin typeface="Times New Roman" panose="02020603050405020304" pitchFamily="18" charset="0"/>
                  <a:ea typeface="Times New Roman" panose="02020603050405020304" pitchFamily="18" charset="0"/>
                </a:rPr>
                <a:t>Takip</a:t>
              </a:r>
              <a:endParaRPr lang="tr-TR" sz="1100" kern="100">
                <a:solidFill>
                  <a:srgbClr val="000000"/>
                </a:solidFill>
                <a:effectLst/>
                <a:latin typeface="Calibri" panose="020F0502020204030204" pitchFamily="34" charset="0"/>
                <a:ea typeface="Calibri" panose="020F0502020204030204" pitchFamily="34" charset="0"/>
              </a:endParaRPr>
            </a:p>
          </p:txBody>
        </p:sp>
        <p:sp>
          <p:nvSpPr>
            <p:cNvPr id="156" name="Rectangle 5410">
              <a:extLst>
                <a:ext uri="{FF2B5EF4-FFF2-40B4-BE49-F238E27FC236}">
                  <a16:creationId xmlns:a16="http://schemas.microsoft.com/office/drawing/2014/main" id="{09079EBC-D2B6-2E11-585C-09B0125B5B85}"/>
                </a:ext>
              </a:extLst>
            </p:cNvPr>
            <p:cNvSpPr/>
            <p:nvPr/>
          </p:nvSpPr>
          <p:spPr>
            <a:xfrm>
              <a:off x="86907" y="2481069"/>
              <a:ext cx="136452" cy="454197"/>
            </a:xfrm>
            <a:prstGeom prst="rect">
              <a:avLst/>
            </a:prstGeom>
            <a:ln>
              <a:noFill/>
            </a:ln>
          </p:spPr>
          <p:txBody>
            <a:bodyPr vert="horz" lIns="0" tIns="0" rIns="0" bIns="0" rtlCol="0">
              <a:noAutofit/>
            </a:bodyPr>
            <a:lstStyle/>
            <a:p>
              <a:pPr>
                <a:lnSpc>
                  <a:spcPct val="107000"/>
                </a:lnSpc>
                <a:spcAft>
                  <a:spcPts val="800"/>
                </a:spcAft>
              </a:pPr>
              <a:r>
                <a:rPr lang="tr-TR" sz="2650" kern="100">
                  <a:solidFill>
                    <a:srgbClr val="002060"/>
                  </a:solidFill>
                  <a:effectLst/>
                  <a:latin typeface="Times New Roman" panose="02020603050405020304" pitchFamily="18" charset="0"/>
                  <a:ea typeface="Times New Roman" panose="02020603050405020304" pitchFamily="18" charset="0"/>
                </a:rPr>
                <a:t>-</a:t>
              </a:r>
              <a:endParaRPr lang="tr-TR" sz="1100" kern="100">
                <a:solidFill>
                  <a:srgbClr val="000000"/>
                </a:solidFill>
                <a:effectLst/>
                <a:latin typeface="Calibri" panose="020F0502020204030204" pitchFamily="34" charset="0"/>
                <a:ea typeface="Calibri" panose="020F0502020204030204" pitchFamily="34" charset="0"/>
              </a:endParaRPr>
            </a:p>
          </p:txBody>
        </p:sp>
        <p:sp>
          <p:nvSpPr>
            <p:cNvPr id="157" name="Rectangle 5411">
              <a:extLst>
                <a:ext uri="{FF2B5EF4-FFF2-40B4-BE49-F238E27FC236}">
                  <a16:creationId xmlns:a16="http://schemas.microsoft.com/office/drawing/2014/main" id="{8A85D19F-689D-619B-76D3-F1F2F0699403}"/>
                </a:ext>
              </a:extLst>
            </p:cNvPr>
            <p:cNvSpPr/>
            <p:nvPr/>
          </p:nvSpPr>
          <p:spPr>
            <a:xfrm>
              <a:off x="264605" y="2481069"/>
              <a:ext cx="5692207" cy="454197"/>
            </a:xfrm>
            <a:prstGeom prst="rect">
              <a:avLst/>
            </a:prstGeom>
            <a:ln>
              <a:noFill/>
            </a:ln>
          </p:spPr>
          <p:txBody>
            <a:bodyPr vert="horz" lIns="0" tIns="0" rIns="0" bIns="0" rtlCol="0">
              <a:noAutofit/>
            </a:bodyPr>
            <a:lstStyle/>
            <a:p>
              <a:pPr>
                <a:lnSpc>
                  <a:spcPct val="107000"/>
                </a:lnSpc>
                <a:spcAft>
                  <a:spcPts val="800"/>
                </a:spcAft>
              </a:pPr>
              <a:r>
                <a:rPr lang="tr-TR" sz="2650" kern="100">
                  <a:solidFill>
                    <a:srgbClr val="002060"/>
                  </a:solidFill>
                  <a:effectLst/>
                  <a:latin typeface="Times New Roman" panose="02020603050405020304" pitchFamily="18" charset="0"/>
                  <a:ea typeface="Times New Roman" panose="02020603050405020304" pitchFamily="18" charset="0"/>
                </a:rPr>
                <a:t>Tasarruf</a:t>
              </a:r>
              <a:r>
                <a:rPr lang="tr-TR" sz="2650" kern="100" spc="-95">
                  <a:solidFill>
                    <a:srgbClr val="002060"/>
                  </a:solidFill>
                  <a:effectLst/>
                  <a:latin typeface="Times New Roman" panose="02020603050405020304" pitchFamily="18" charset="0"/>
                  <a:ea typeface="Times New Roman" panose="02020603050405020304" pitchFamily="18" charset="0"/>
                </a:rPr>
                <a:t> </a:t>
              </a:r>
              <a:r>
                <a:rPr lang="tr-TR" sz="2650" kern="100">
                  <a:solidFill>
                    <a:srgbClr val="002060"/>
                  </a:solidFill>
                  <a:effectLst/>
                  <a:latin typeface="Times New Roman" panose="02020603050405020304" pitchFamily="18" charset="0"/>
                  <a:ea typeface="Times New Roman" panose="02020603050405020304" pitchFamily="18" charset="0"/>
                </a:rPr>
                <a:t>Tedbirleri</a:t>
              </a:r>
              <a:r>
                <a:rPr lang="tr-TR" sz="2650" kern="100" spc="-40">
                  <a:solidFill>
                    <a:srgbClr val="002060"/>
                  </a:solidFill>
                  <a:effectLst/>
                  <a:latin typeface="Times New Roman" panose="02020603050405020304" pitchFamily="18" charset="0"/>
                  <a:ea typeface="Times New Roman" panose="02020603050405020304" pitchFamily="18" charset="0"/>
                </a:rPr>
                <a:t> </a:t>
              </a:r>
              <a:r>
                <a:rPr lang="tr-TR" sz="2650" kern="100">
                  <a:solidFill>
                    <a:srgbClr val="002060"/>
                  </a:solidFill>
                  <a:effectLst/>
                  <a:latin typeface="Times New Roman" panose="02020603050405020304" pitchFamily="18" charset="0"/>
                  <a:ea typeface="Times New Roman" panose="02020603050405020304" pitchFamily="18" charset="0"/>
                </a:rPr>
                <a:t>Bilgi</a:t>
              </a:r>
              <a:r>
                <a:rPr lang="tr-TR" sz="2650" kern="100" spc="-40">
                  <a:solidFill>
                    <a:srgbClr val="002060"/>
                  </a:solidFill>
                  <a:effectLst/>
                  <a:latin typeface="Times New Roman" panose="02020603050405020304" pitchFamily="18" charset="0"/>
                  <a:ea typeface="Times New Roman" panose="02020603050405020304" pitchFamily="18" charset="0"/>
                </a:rPr>
                <a:t> </a:t>
              </a:r>
              <a:r>
                <a:rPr lang="tr-TR" sz="2650" kern="100">
                  <a:solidFill>
                    <a:srgbClr val="002060"/>
                  </a:solidFill>
                  <a:effectLst/>
                  <a:latin typeface="Times New Roman" panose="02020603050405020304" pitchFamily="18" charset="0"/>
                  <a:ea typeface="Times New Roman" panose="02020603050405020304" pitchFamily="18" charset="0"/>
                </a:rPr>
                <a:t>Sistemi</a:t>
              </a:r>
              <a:endParaRPr lang="tr-TR" sz="1100" kern="100">
                <a:solidFill>
                  <a:srgbClr val="000000"/>
                </a:solidFill>
                <a:effectLst/>
                <a:latin typeface="Calibri" panose="020F0502020204030204" pitchFamily="34" charset="0"/>
                <a:ea typeface="Calibri" panose="020F0502020204030204" pitchFamily="34" charset="0"/>
              </a:endParaRPr>
            </a:p>
          </p:txBody>
        </p:sp>
        <p:sp>
          <p:nvSpPr>
            <p:cNvPr id="158" name="Rectangle 5419">
              <a:extLst>
                <a:ext uri="{FF2B5EF4-FFF2-40B4-BE49-F238E27FC236}">
                  <a16:creationId xmlns:a16="http://schemas.microsoft.com/office/drawing/2014/main" id="{5B31C1FD-7EAE-375F-E981-ACA6C0A2912E}"/>
                </a:ext>
              </a:extLst>
            </p:cNvPr>
            <p:cNvSpPr/>
            <p:nvPr/>
          </p:nvSpPr>
          <p:spPr>
            <a:xfrm>
              <a:off x="86907" y="2883471"/>
              <a:ext cx="136452" cy="454197"/>
            </a:xfrm>
            <a:prstGeom prst="rect">
              <a:avLst/>
            </a:prstGeom>
            <a:ln>
              <a:noFill/>
            </a:ln>
          </p:spPr>
          <p:txBody>
            <a:bodyPr vert="horz" lIns="0" tIns="0" rIns="0" bIns="0" rtlCol="0">
              <a:noAutofit/>
            </a:bodyPr>
            <a:lstStyle/>
            <a:p>
              <a:pPr>
                <a:lnSpc>
                  <a:spcPct val="107000"/>
                </a:lnSpc>
                <a:spcAft>
                  <a:spcPts val="800"/>
                </a:spcAft>
              </a:pPr>
              <a:r>
                <a:rPr lang="tr-TR" sz="2650" kern="100">
                  <a:solidFill>
                    <a:srgbClr val="002060"/>
                  </a:solidFill>
                  <a:effectLst/>
                  <a:latin typeface="Times New Roman" panose="02020603050405020304" pitchFamily="18" charset="0"/>
                  <a:ea typeface="Times New Roman" panose="02020603050405020304" pitchFamily="18" charset="0"/>
                </a:rPr>
                <a:t>-</a:t>
              </a:r>
              <a:endParaRPr lang="tr-TR" sz="1100" kern="100">
                <a:solidFill>
                  <a:srgbClr val="000000"/>
                </a:solidFill>
                <a:effectLst/>
                <a:latin typeface="Calibri" panose="020F0502020204030204" pitchFamily="34" charset="0"/>
                <a:ea typeface="Calibri" panose="020F0502020204030204" pitchFamily="34" charset="0"/>
              </a:endParaRPr>
            </a:p>
          </p:txBody>
        </p:sp>
        <p:sp>
          <p:nvSpPr>
            <p:cNvPr id="159" name="Rectangle 5423">
              <a:extLst>
                <a:ext uri="{FF2B5EF4-FFF2-40B4-BE49-F238E27FC236}">
                  <a16:creationId xmlns:a16="http://schemas.microsoft.com/office/drawing/2014/main" id="{4894BC89-9FAF-8D2E-648D-F263734F24BA}"/>
                </a:ext>
              </a:extLst>
            </p:cNvPr>
            <p:cNvSpPr/>
            <p:nvPr/>
          </p:nvSpPr>
          <p:spPr>
            <a:xfrm>
              <a:off x="264605" y="2883471"/>
              <a:ext cx="4889545" cy="454197"/>
            </a:xfrm>
            <a:prstGeom prst="rect">
              <a:avLst/>
            </a:prstGeom>
            <a:ln>
              <a:noFill/>
            </a:ln>
          </p:spPr>
          <p:txBody>
            <a:bodyPr vert="horz" lIns="0" tIns="0" rIns="0" bIns="0" rtlCol="0">
              <a:noAutofit/>
            </a:bodyPr>
            <a:lstStyle/>
            <a:p>
              <a:pPr>
                <a:lnSpc>
                  <a:spcPct val="107000"/>
                </a:lnSpc>
                <a:spcAft>
                  <a:spcPts val="800"/>
                </a:spcAft>
              </a:pPr>
              <a:r>
                <a:rPr lang="tr-TR" sz="2650" kern="100">
                  <a:solidFill>
                    <a:srgbClr val="002060"/>
                  </a:solidFill>
                  <a:effectLst/>
                  <a:latin typeface="Times New Roman" panose="02020603050405020304" pitchFamily="18" charset="0"/>
                  <a:ea typeface="Times New Roman" panose="02020603050405020304" pitchFamily="18" charset="0"/>
                </a:rPr>
                <a:t>Kamu</a:t>
              </a:r>
              <a:r>
                <a:rPr lang="tr-TR" sz="2650" kern="100" spc="-70">
                  <a:solidFill>
                    <a:srgbClr val="002060"/>
                  </a:solidFill>
                  <a:effectLst/>
                  <a:latin typeface="Times New Roman" panose="02020603050405020304" pitchFamily="18" charset="0"/>
                  <a:ea typeface="Times New Roman" panose="02020603050405020304" pitchFamily="18" charset="0"/>
                </a:rPr>
                <a:t> </a:t>
              </a:r>
              <a:r>
                <a:rPr lang="tr-TR" sz="2650" kern="100">
                  <a:solidFill>
                    <a:srgbClr val="002060"/>
                  </a:solidFill>
                  <a:effectLst/>
                  <a:latin typeface="Times New Roman" panose="02020603050405020304" pitchFamily="18" charset="0"/>
                  <a:ea typeface="Times New Roman" panose="02020603050405020304" pitchFamily="18" charset="0"/>
                </a:rPr>
                <a:t>Filo</a:t>
              </a:r>
              <a:r>
                <a:rPr lang="tr-TR" sz="2650" kern="100" spc="-45">
                  <a:solidFill>
                    <a:srgbClr val="002060"/>
                  </a:solidFill>
                  <a:effectLst/>
                  <a:latin typeface="Times New Roman" panose="02020603050405020304" pitchFamily="18" charset="0"/>
                  <a:ea typeface="Times New Roman" panose="02020603050405020304" pitchFamily="18" charset="0"/>
                </a:rPr>
                <a:t> </a:t>
              </a:r>
              <a:r>
                <a:rPr lang="tr-TR" sz="2650" kern="100">
                  <a:solidFill>
                    <a:srgbClr val="002060"/>
                  </a:solidFill>
                  <a:effectLst/>
                  <a:latin typeface="Times New Roman" panose="02020603050405020304" pitchFamily="18" charset="0"/>
                  <a:ea typeface="Times New Roman" panose="02020603050405020304" pitchFamily="18" charset="0"/>
                </a:rPr>
                <a:t>Yönetim</a:t>
              </a:r>
              <a:r>
                <a:rPr lang="tr-TR" sz="2650" kern="100" spc="-35">
                  <a:solidFill>
                    <a:srgbClr val="002060"/>
                  </a:solidFill>
                  <a:effectLst/>
                  <a:latin typeface="Times New Roman" panose="02020603050405020304" pitchFamily="18" charset="0"/>
                  <a:ea typeface="Times New Roman" panose="02020603050405020304" pitchFamily="18" charset="0"/>
                </a:rPr>
                <a:t> </a:t>
              </a:r>
              <a:r>
                <a:rPr lang="tr-TR" sz="2650" kern="100">
                  <a:solidFill>
                    <a:srgbClr val="002060"/>
                  </a:solidFill>
                  <a:effectLst/>
                  <a:latin typeface="Times New Roman" panose="02020603050405020304" pitchFamily="18" charset="0"/>
                  <a:ea typeface="Times New Roman" panose="02020603050405020304" pitchFamily="18" charset="0"/>
                </a:rPr>
                <a:t>Sistemi</a:t>
              </a:r>
              <a:endParaRPr lang="tr-TR" sz="1100" kern="100">
                <a:solidFill>
                  <a:srgbClr val="000000"/>
                </a:solidFill>
                <a:effectLst/>
                <a:latin typeface="Calibri" panose="020F0502020204030204" pitchFamily="34" charset="0"/>
                <a:ea typeface="Calibri" panose="020F0502020204030204" pitchFamily="34" charset="0"/>
              </a:endParaRPr>
            </a:p>
          </p:txBody>
        </p:sp>
        <p:sp>
          <p:nvSpPr>
            <p:cNvPr id="160" name="Shape 471">
              <a:extLst>
                <a:ext uri="{FF2B5EF4-FFF2-40B4-BE49-F238E27FC236}">
                  <a16:creationId xmlns:a16="http://schemas.microsoft.com/office/drawing/2014/main" id="{18E45335-18C0-44B4-FC64-5DDB0A992568}"/>
                </a:ext>
              </a:extLst>
            </p:cNvPr>
            <p:cNvSpPr/>
            <p:nvPr/>
          </p:nvSpPr>
          <p:spPr>
            <a:xfrm>
              <a:off x="4805172" y="1321308"/>
              <a:ext cx="573024" cy="486156"/>
            </a:xfrm>
            <a:custGeom>
              <a:avLst/>
              <a:gdLst/>
              <a:ahLst/>
              <a:cxnLst/>
              <a:rect l="0" t="0" r="0" b="0"/>
              <a:pathLst>
                <a:path w="573024" h="486156">
                  <a:moveTo>
                    <a:pt x="242316" y="0"/>
                  </a:moveTo>
                  <a:lnTo>
                    <a:pt x="242316" y="121920"/>
                  </a:lnTo>
                  <a:lnTo>
                    <a:pt x="573024" y="121920"/>
                  </a:lnTo>
                  <a:lnTo>
                    <a:pt x="573024" y="364236"/>
                  </a:lnTo>
                  <a:lnTo>
                    <a:pt x="242316" y="364236"/>
                  </a:lnTo>
                  <a:lnTo>
                    <a:pt x="242316" y="486156"/>
                  </a:lnTo>
                  <a:lnTo>
                    <a:pt x="0" y="243840"/>
                  </a:lnTo>
                  <a:lnTo>
                    <a:pt x="242316" y="0"/>
                  </a:lnTo>
                  <a:close/>
                </a:path>
              </a:pathLst>
            </a:custGeom>
            <a:ln w="0" cap="flat">
              <a:miter lim="127000"/>
            </a:ln>
          </p:spPr>
          <p:style>
            <a:lnRef idx="0">
              <a:srgbClr val="000000">
                <a:alpha val="0"/>
              </a:srgbClr>
            </a:lnRef>
            <a:fillRef idx="1">
              <a:srgbClr val="921F35"/>
            </a:fillRef>
            <a:effectRef idx="0">
              <a:scrgbClr r="0" g="0" b="0"/>
            </a:effectRef>
            <a:fontRef idx="none"/>
          </p:style>
          <p:txBody>
            <a:bodyPr/>
            <a:lstStyle/>
            <a:p>
              <a:endParaRPr lang="tr-TR"/>
            </a:p>
          </p:txBody>
        </p:sp>
      </p:grpSp>
    </p:spTree>
    <p:extLst>
      <p:ext uri="{BB962C8B-B14F-4D97-AF65-F5344CB8AC3E}">
        <p14:creationId xmlns:p14="http://schemas.microsoft.com/office/powerpoint/2010/main" val="33967847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62DA9BB6-6FE6-C689-A0E9-EAE83080954E}"/>
              </a:ext>
            </a:extLst>
          </p:cNvPr>
          <p:cNvSpPr>
            <a:spLocks noGrp="1"/>
          </p:cNvSpPr>
          <p:nvPr>
            <p:ph type="title"/>
          </p:nvPr>
        </p:nvSpPr>
        <p:spPr>
          <a:xfrm>
            <a:off x="1371599" y="294538"/>
            <a:ext cx="9895951" cy="1033669"/>
          </a:xfrm>
        </p:spPr>
        <p:txBody>
          <a:bodyPr>
            <a:normAutofit/>
          </a:bodyPr>
          <a:lstStyle/>
          <a:p>
            <a:r>
              <a:rPr lang="tr-TR" sz="4000">
                <a:solidFill>
                  <a:srgbClr val="FFFFFF"/>
                </a:solidFill>
              </a:rPr>
              <a:t> </a:t>
            </a:r>
          </a:p>
        </p:txBody>
      </p:sp>
      <p:sp>
        <p:nvSpPr>
          <p:cNvPr id="7" name="Metin kutusu 6">
            <a:extLst>
              <a:ext uri="{FF2B5EF4-FFF2-40B4-BE49-F238E27FC236}">
                <a16:creationId xmlns:a16="http://schemas.microsoft.com/office/drawing/2014/main" id="{2284B73A-8EEC-9016-6521-10E0716DFEC1}"/>
              </a:ext>
            </a:extLst>
          </p:cNvPr>
          <p:cNvSpPr txBox="1"/>
          <p:nvPr/>
        </p:nvSpPr>
        <p:spPr>
          <a:xfrm>
            <a:off x="823485" y="660605"/>
            <a:ext cx="10074685" cy="572336"/>
          </a:xfrm>
          <a:prstGeom prst="rect">
            <a:avLst/>
          </a:prstGeom>
          <a:noFill/>
        </p:spPr>
        <p:txBody>
          <a:bodyPr wrap="square">
            <a:spAutoFit/>
          </a:bodyPr>
          <a:lstStyle/>
          <a:p>
            <a:pPr marL="126365" indent="-6350">
              <a:lnSpc>
                <a:spcPct val="110000"/>
              </a:lnSpc>
              <a:spcAft>
                <a:spcPts val="445"/>
              </a:spcAft>
            </a:pPr>
            <a:r>
              <a:rPr lang="tr-TR" sz="3000" kern="100" dirty="0">
                <a:solidFill>
                  <a:schemeClr val="bg1"/>
                </a:solidFill>
                <a:effectLst/>
                <a:latin typeface="Times New Roman" panose="02020603050405020304" pitchFamily="18" charset="0"/>
                <a:ea typeface="Times New Roman" panose="02020603050405020304" pitchFamily="18" charset="0"/>
              </a:rPr>
              <a:t>TASARRUF TEDBİRLERİNİN İZLENMESİ VE TAKİBİ</a:t>
            </a:r>
            <a:endParaRPr lang="tr-TR" sz="3000" kern="100" dirty="0">
              <a:solidFill>
                <a:schemeClr val="bg1"/>
              </a:solidFill>
              <a:effectLst/>
              <a:latin typeface="Calibri" panose="020F0502020204030204" pitchFamily="34" charset="0"/>
              <a:ea typeface="Calibri" panose="020F0502020204030204" pitchFamily="34" charset="0"/>
            </a:endParaRPr>
          </a:p>
        </p:txBody>
      </p:sp>
      <p:grpSp>
        <p:nvGrpSpPr>
          <p:cNvPr id="6" name="Group 5720">
            <a:extLst>
              <a:ext uri="{FF2B5EF4-FFF2-40B4-BE49-F238E27FC236}">
                <a16:creationId xmlns:a16="http://schemas.microsoft.com/office/drawing/2014/main" id="{807B3613-AA7A-FE19-407C-85B4009A0D50}"/>
              </a:ext>
            </a:extLst>
          </p:cNvPr>
          <p:cNvGrpSpPr/>
          <p:nvPr/>
        </p:nvGrpSpPr>
        <p:grpSpPr>
          <a:xfrm>
            <a:off x="760361" y="1932346"/>
            <a:ext cx="11398315" cy="4351338"/>
            <a:chOff x="0" y="0"/>
            <a:chExt cx="10506025" cy="4469917"/>
          </a:xfrm>
        </p:grpSpPr>
        <p:sp>
          <p:nvSpPr>
            <p:cNvPr id="9" name="Shape 483">
              <a:extLst>
                <a:ext uri="{FF2B5EF4-FFF2-40B4-BE49-F238E27FC236}">
                  <a16:creationId xmlns:a16="http://schemas.microsoft.com/office/drawing/2014/main" id="{FC1E44FC-9183-AEF4-0692-A7CD385DFC8D}"/>
                </a:ext>
              </a:extLst>
            </p:cNvPr>
            <p:cNvSpPr/>
            <p:nvPr/>
          </p:nvSpPr>
          <p:spPr>
            <a:xfrm>
              <a:off x="0" y="1827301"/>
              <a:ext cx="2272284" cy="2054353"/>
            </a:xfrm>
            <a:custGeom>
              <a:avLst/>
              <a:gdLst/>
              <a:ahLst/>
              <a:cxnLst/>
              <a:rect l="0" t="0" r="0" b="0"/>
              <a:pathLst>
                <a:path w="2272284" h="2054353">
                  <a:moveTo>
                    <a:pt x="0" y="0"/>
                  </a:moveTo>
                  <a:lnTo>
                    <a:pt x="2272284" y="0"/>
                  </a:lnTo>
                  <a:lnTo>
                    <a:pt x="2272284" y="1712976"/>
                  </a:lnTo>
                  <a:lnTo>
                    <a:pt x="1929384" y="2054353"/>
                  </a:lnTo>
                  <a:lnTo>
                    <a:pt x="0" y="2054353"/>
                  </a:lnTo>
                  <a:lnTo>
                    <a:pt x="0" y="0"/>
                  </a:lnTo>
                  <a:close/>
                </a:path>
              </a:pathLst>
            </a:custGeom>
            <a:ln w="0" cap="flat">
              <a:miter lim="127000"/>
            </a:ln>
          </p:spPr>
          <p:style>
            <a:lnRef idx="0">
              <a:srgbClr val="000000">
                <a:alpha val="0"/>
              </a:srgbClr>
            </a:lnRef>
            <a:fillRef idx="1">
              <a:srgbClr val="000000">
                <a:alpha val="8235"/>
              </a:srgbClr>
            </a:fillRef>
            <a:effectRef idx="0">
              <a:scrgbClr r="0" g="0" b="0"/>
            </a:effectRef>
            <a:fontRef idx="none"/>
          </p:style>
          <p:txBody>
            <a:bodyPr/>
            <a:lstStyle/>
            <a:p>
              <a:endParaRPr lang="tr-TR"/>
            </a:p>
          </p:txBody>
        </p:sp>
        <p:sp>
          <p:nvSpPr>
            <p:cNvPr id="11" name="Shape 484">
              <a:extLst>
                <a:ext uri="{FF2B5EF4-FFF2-40B4-BE49-F238E27FC236}">
                  <a16:creationId xmlns:a16="http://schemas.microsoft.com/office/drawing/2014/main" id="{E420EBFE-FC0F-7EE3-AABA-7F88954B7436}"/>
                </a:ext>
              </a:extLst>
            </p:cNvPr>
            <p:cNvSpPr/>
            <p:nvPr/>
          </p:nvSpPr>
          <p:spPr>
            <a:xfrm>
              <a:off x="1929384" y="3540277"/>
              <a:ext cx="342900" cy="341376"/>
            </a:xfrm>
            <a:custGeom>
              <a:avLst/>
              <a:gdLst/>
              <a:ahLst/>
              <a:cxnLst/>
              <a:rect l="0" t="0" r="0" b="0"/>
              <a:pathLst>
                <a:path w="342900" h="341376">
                  <a:moveTo>
                    <a:pt x="342900" y="0"/>
                  </a:moveTo>
                  <a:lnTo>
                    <a:pt x="0" y="341376"/>
                  </a:lnTo>
                  <a:lnTo>
                    <a:pt x="68580" y="68580"/>
                  </a:lnTo>
                  <a:lnTo>
                    <a:pt x="342900" y="0"/>
                  </a:lnTo>
                  <a:close/>
                </a:path>
              </a:pathLst>
            </a:custGeom>
            <a:ln w="0" cap="flat">
              <a:miter lim="127000"/>
            </a:ln>
          </p:spPr>
          <p:style>
            <a:lnRef idx="0">
              <a:srgbClr val="000000">
                <a:alpha val="0"/>
              </a:srgbClr>
            </a:lnRef>
            <a:fillRef idx="1">
              <a:srgbClr val="000000">
                <a:alpha val="8235"/>
              </a:srgbClr>
            </a:fillRef>
            <a:effectRef idx="0">
              <a:scrgbClr r="0" g="0" b="0"/>
            </a:effectRef>
            <a:fontRef idx="none"/>
          </p:style>
          <p:txBody>
            <a:bodyPr/>
            <a:lstStyle/>
            <a:p>
              <a:endParaRPr lang="tr-TR"/>
            </a:p>
          </p:txBody>
        </p:sp>
        <p:sp>
          <p:nvSpPr>
            <p:cNvPr id="13" name="Rectangle 485">
              <a:extLst>
                <a:ext uri="{FF2B5EF4-FFF2-40B4-BE49-F238E27FC236}">
                  <a16:creationId xmlns:a16="http://schemas.microsoft.com/office/drawing/2014/main" id="{3AE23174-B1EB-1C1B-2F34-41DD3829FCC1}"/>
                </a:ext>
              </a:extLst>
            </p:cNvPr>
            <p:cNvSpPr/>
            <p:nvPr/>
          </p:nvSpPr>
          <p:spPr>
            <a:xfrm>
              <a:off x="70119" y="2383301"/>
              <a:ext cx="117054" cy="314354"/>
            </a:xfrm>
            <a:prstGeom prst="rect">
              <a:avLst/>
            </a:prstGeom>
            <a:ln>
              <a:noFill/>
            </a:ln>
          </p:spPr>
          <p:txBody>
            <a:bodyPr vert="horz" lIns="0" tIns="0" rIns="0" bIns="0" rtlCol="0">
              <a:noAutofit/>
            </a:bodyPr>
            <a:lstStyle/>
            <a:p>
              <a:pPr>
                <a:lnSpc>
                  <a:spcPct val="115000"/>
                </a:lnSpc>
                <a:spcAft>
                  <a:spcPts val="800"/>
                </a:spcAft>
              </a:pPr>
              <a:r>
                <a:rPr lang="tr-TR" sz="2000" kern="10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1200" kern="100">
                <a:effectLst/>
                <a:latin typeface="Aptos" panose="020B0004020202020204" pitchFamily="34" charset="0"/>
                <a:ea typeface="Times New Roman" panose="02020603050405020304" pitchFamily="18" charset="0"/>
                <a:cs typeface="Times New Roman" panose="02020603050405020304" pitchFamily="18" charset="0"/>
              </a:endParaRPr>
            </a:p>
          </p:txBody>
        </p:sp>
        <p:sp>
          <p:nvSpPr>
            <p:cNvPr id="15" name="Rectangle 486">
              <a:extLst>
                <a:ext uri="{FF2B5EF4-FFF2-40B4-BE49-F238E27FC236}">
                  <a16:creationId xmlns:a16="http://schemas.microsoft.com/office/drawing/2014/main" id="{77F66C09-DEF3-0B1F-49F4-F46A513A338C}"/>
                </a:ext>
              </a:extLst>
            </p:cNvPr>
            <p:cNvSpPr/>
            <p:nvPr/>
          </p:nvSpPr>
          <p:spPr>
            <a:xfrm>
              <a:off x="353624" y="2377776"/>
              <a:ext cx="2018346" cy="340645"/>
            </a:xfrm>
            <a:prstGeom prst="rect">
              <a:avLst/>
            </a:prstGeom>
            <a:ln>
              <a:noFill/>
            </a:ln>
          </p:spPr>
          <p:txBody>
            <a:bodyPr vert="horz" lIns="0" tIns="0" rIns="0" bIns="0" rtlCol="0">
              <a:noAutofit/>
            </a:bodyPr>
            <a:lstStyle/>
            <a:p>
              <a:pPr>
                <a:lnSpc>
                  <a:spcPct val="115000"/>
                </a:lnSpc>
                <a:spcAft>
                  <a:spcPts val="800"/>
                </a:spcAft>
              </a:pPr>
              <a:r>
                <a:rPr lang="tr-TR" sz="2000" kern="10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Bilgi</a:t>
              </a:r>
              <a:r>
                <a:rPr lang="tr-TR" sz="2000" kern="100" spc="-7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kern="10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sistemleri</a:t>
              </a:r>
              <a:endParaRPr lang="tr-TR" sz="1200" kern="100">
                <a:effectLst/>
                <a:latin typeface="Aptos" panose="020B0004020202020204" pitchFamily="34" charset="0"/>
                <a:ea typeface="Times New Roman" panose="02020603050405020304" pitchFamily="18" charset="0"/>
                <a:cs typeface="Times New Roman" panose="02020603050405020304" pitchFamily="18" charset="0"/>
              </a:endParaRPr>
            </a:p>
          </p:txBody>
        </p:sp>
        <p:sp>
          <p:nvSpPr>
            <p:cNvPr id="17" name="Rectangle 487">
              <a:extLst>
                <a:ext uri="{FF2B5EF4-FFF2-40B4-BE49-F238E27FC236}">
                  <a16:creationId xmlns:a16="http://schemas.microsoft.com/office/drawing/2014/main" id="{AEE7A377-22D6-FCEE-9048-E173E9E066F1}"/>
                </a:ext>
              </a:extLst>
            </p:cNvPr>
            <p:cNvSpPr/>
            <p:nvPr/>
          </p:nvSpPr>
          <p:spPr>
            <a:xfrm>
              <a:off x="70119" y="2962467"/>
              <a:ext cx="117054" cy="314354"/>
            </a:xfrm>
            <a:prstGeom prst="rect">
              <a:avLst/>
            </a:prstGeom>
            <a:ln>
              <a:noFill/>
            </a:ln>
          </p:spPr>
          <p:txBody>
            <a:bodyPr vert="horz" lIns="0" tIns="0" rIns="0" bIns="0" rtlCol="0">
              <a:noAutofit/>
            </a:bodyPr>
            <a:lstStyle/>
            <a:p>
              <a:pPr>
                <a:lnSpc>
                  <a:spcPct val="115000"/>
                </a:lnSpc>
                <a:spcAft>
                  <a:spcPts val="800"/>
                </a:spcAft>
              </a:pPr>
              <a:r>
                <a:rPr lang="tr-TR" sz="2000" kern="10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1200" kern="100">
                <a:effectLst/>
                <a:latin typeface="Aptos" panose="020B0004020202020204" pitchFamily="34" charset="0"/>
                <a:ea typeface="Times New Roman" panose="02020603050405020304" pitchFamily="18" charset="0"/>
                <a:cs typeface="Times New Roman" panose="02020603050405020304" pitchFamily="18" charset="0"/>
              </a:endParaRPr>
            </a:p>
          </p:txBody>
        </p:sp>
        <p:sp>
          <p:nvSpPr>
            <p:cNvPr id="18" name="Rectangle 488">
              <a:extLst>
                <a:ext uri="{FF2B5EF4-FFF2-40B4-BE49-F238E27FC236}">
                  <a16:creationId xmlns:a16="http://schemas.microsoft.com/office/drawing/2014/main" id="{335DDA36-E446-8F2A-5235-0E0D8B42D165}"/>
                </a:ext>
              </a:extLst>
            </p:cNvPr>
            <p:cNvSpPr/>
            <p:nvPr/>
          </p:nvSpPr>
          <p:spPr>
            <a:xfrm>
              <a:off x="353624" y="2956941"/>
              <a:ext cx="2513317" cy="340645"/>
            </a:xfrm>
            <a:prstGeom prst="rect">
              <a:avLst/>
            </a:prstGeom>
            <a:ln>
              <a:noFill/>
            </a:ln>
          </p:spPr>
          <p:txBody>
            <a:bodyPr vert="horz" lIns="0" tIns="0" rIns="0" bIns="0" rtlCol="0">
              <a:noAutofit/>
            </a:bodyPr>
            <a:lstStyle/>
            <a:p>
              <a:pPr>
                <a:lnSpc>
                  <a:spcPct val="115000"/>
                </a:lnSpc>
                <a:spcAft>
                  <a:spcPts val="800"/>
                </a:spcAft>
              </a:pPr>
              <a:r>
                <a:rPr lang="tr-TR" sz="2000" kern="10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Harcama</a:t>
              </a:r>
              <a:r>
                <a:rPr lang="tr-TR" sz="2000" kern="100" spc="-45">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kern="10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belgeleri</a:t>
              </a:r>
              <a:endParaRPr lang="tr-TR" sz="1200" kern="100">
                <a:effectLst/>
                <a:latin typeface="Aptos" panose="020B0004020202020204" pitchFamily="34" charset="0"/>
                <a:ea typeface="Times New Roman" panose="02020603050405020304" pitchFamily="18" charset="0"/>
                <a:cs typeface="Times New Roman" panose="02020603050405020304" pitchFamily="18" charset="0"/>
              </a:endParaRPr>
            </a:p>
          </p:txBody>
        </p:sp>
        <p:sp>
          <p:nvSpPr>
            <p:cNvPr id="19" name="Shape 489">
              <a:extLst>
                <a:ext uri="{FF2B5EF4-FFF2-40B4-BE49-F238E27FC236}">
                  <a16:creationId xmlns:a16="http://schemas.microsoft.com/office/drawing/2014/main" id="{83A76EE3-769B-5573-4A74-E74F6B25A8F8}"/>
                </a:ext>
              </a:extLst>
            </p:cNvPr>
            <p:cNvSpPr/>
            <p:nvPr/>
          </p:nvSpPr>
          <p:spPr>
            <a:xfrm>
              <a:off x="484632" y="3421405"/>
              <a:ext cx="1155192" cy="441959"/>
            </a:xfrm>
            <a:custGeom>
              <a:avLst/>
              <a:gdLst/>
              <a:ahLst/>
              <a:cxnLst/>
              <a:rect l="0" t="0" r="0" b="0"/>
              <a:pathLst>
                <a:path w="1155192" h="441959">
                  <a:moveTo>
                    <a:pt x="577596" y="0"/>
                  </a:moveTo>
                  <a:lnTo>
                    <a:pt x="1155192" y="441959"/>
                  </a:lnTo>
                  <a:lnTo>
                    <a:pt x="0" y="441959"/>
                  </a:lnTo>
                  <a:lnTo>
                    <a:pt x="577596" y="0"/>
                  </a:lnTo>
                  <a:close/>
                </a:path>
              </a:pathLst>
            </a:custGeom>
            <a:ln w="0" cap="flat">
              <a:miter lim="127000"/>
            </a:ln>
          </p:spPr>
          <p:style>
            <a:lnRef idx="0">
              <a:srgbClr val="000000">
                <a:alpha val="0"/>
              </a:srgbClr>
            </a:lnRef>
            <a:fillRef idx="1">
              <a:srgbClr val="002060"/>
            </a:fillRef>
            <a:effectRef idx="0">
              <a:scrgbClr r="0" g="0" b="0"/>
            </a:effectRef>
            <a:fontRef idx="none"/>
          </p:style>
          <p:txBody>
            <a:bodyPr/>
            <a:lstStyle/>
            <a:p>
              <a:endParaRPr lang="tr-TR"/>
            </a:p>
          </p:txBody>
        </p:sp>
        <p:sp>
          <p:nvSpPr>
            <p:cNvPr id="20" name="Shape 6376">
              <a:extLst>
                <a:ext uri="{FF2B5EF4-FFF2-40B4-BE49-F238E27FC236}">
                  <a16:creationId xmlns:a16="http://schemas.microsoft.com/office/drawing/2014/main" id="{1EFC3459-337B-1C5F-FE7A-86B494D95D59}"/>
                </a:ext>
              </a:extLst>
            </p:cNvPr>
            <p:cNvSpPr/>
            <p:nvPr/>
          </p:nvSpPr>
          <p:spPr>
            <a:xfrm>
              <a:off x="484632" y="3860317"/>
              <a:ext cx="1153668" cy="589788"/>
            </a:xfrm>
            <a:custGeom>
              <a:avLst/>
              <a:gdLst/>
              <a:ahLst/>
              <a:cxnLst/>
              <a:rect l="0" t="0" r="0" b="0"/>
              <a:pathLst>
                <a:path w="1153668" h="589788">
                  <a:moveTo>
                    <a:pt x="0" y="0"/>
                  </a:moveTo>
                  <a:lnTo>
                    <a:pt x="1153668" y="0"/>
                  </a:lnTo>
                  <a:lnTo>
                    <a:pt x="1153668" y="589788"/>
                  </a:lnTo>
                  <a:lnTo>
                    <a:pt x="0" y="589788"/>
                  </a:lnTo>
                  <a:lnTo>
                    <a:pt x="0" y="0"/>
                  </a:lnTo>
                </a:path>
              </a:pathLst>
            </a:custGeom>
            <a:ln w="0" cap="flat">
              <a:miter lim="127000"/>
            </a:ln>
          </p:spPr>
          <p:style>
            <a:lnRef idx="0">
              <a:srgbClr val="000000">
                <a:alpha val="0"/>
              </a:srgbClr>
            </a:lnRef>
            <a:fillRef idx="1">
              <a:srgbClr val="002060"/>
            </a:fillRef>
            <a:effectRef idx="0">
              <a:scrgbClr r="0" g="0" b="0"/>
            </a:effectRef>
            <a:fontRef idx="none"/>
          </p:style>
          <p:txBody>
            <a:bodyPr/>
            <a:lstStyle/>
            <a:p>
              <a:endParaRPr lang="tr-TR"/>
            </a:p>
          </p:txBody>
        </p:sp>
        <p:sp>
          <p:nvSpPr>
            <p:cNvPr id="21" name="Shape 491">
              <a:extLst>
                <a:ext uri="{FF2B5EF4-FFF2-40B4-BE49-F238E27FC236}">
                  <a16:creationId xmlns:a16="http://schemas.microsoft.com/office/drawing/2014/main" id="{02AB2C9B-7B0E-4CF4-CB11-05369285AFCA}"/>
                </a:ext>
              </a:extLst>
            </p:cNvPr>
            <p:cNvSpPr/>
            <p:nvPr/>
          </p:nvSpPr>
          <p:spPr>
            <a:xfrm>
              <a:off x="2366772" y="1810537"/>
              <a:ext cx="2279904" cy="2058924"/>
            </a:xfrm>
            <a:custGeom>
              <a:avLst/>
              <a:gdLst/>
              <a:ahLst/>
              <a:cxnLst/>
              <a:rect l="0" t="0" r="0" b="0"/>
              <a:pathLst>
                <a:path w="2279904" h="2058924">
                  <a:moveTo>
                    <a:pt x="0" y="0"/>
                  </a:moveTo>
                  <a:lnTo>
                    <a:pt x="2279904" y="0"/>
                  </a:lnTo>
                  <a:lnTo>
                    <a:pt x="2279904" y="1716024"/>
                  </a:lnTo>
                  <a:lnTo>
                    <a:pt x="1937004" y="2058924"/>
                  </a:lnTo>
                  <a:lnTo>
                    <a:pt x="0" y="2058924"/>
                  </a:lnTo>
                  <a:lnTo>
                    <a:pt x="0" y="0"/>
                  </a:lnTo>
                  <a:close/>
                </a:path>
              </a:pathLst>
            </a:custGeom>
            <a:ln w="0" cap="flat">
              <a:miter lim="127000"/>
            </a:ln>
          </p:spPr>
          <p:style>
            <a:lnRef idx="0">
              <a:srgbClr val="000000">
                <a:alpha val="0"/>
              </a:srgbClr>
            </a:lnRef>
            <a:fillRef idx="1">
              <a:srgbClr val="000000">
                <a:alpha val="8235"/>
              </a:srgbClr>
            </a:fillRef>
            <a:effectRef idx="0">
              <a:scrgbClr r="0" g="0" b="0"/>
            </a:effectRef>
            <a:fontRef idx="none"/>
          </p:style>
          <p:txBody>
            <a:bodyPr/>
            <a:lstStyle/>
            <a:p>
              <a:endParaRPr lang="tr-TR"/>
            </a:p>
          </p:txBody>
        </p:sp>
        <p:sp>
          <p:nvSpPr>
            <p:cNvPr id="22" name="Shape 492">
              <a:extLst>
                <a:ext uri="{FF2B5EF4-FFF2-40B4-BE49-F238E27FC236}">
                  <a16:creationId xmlns:a16="http://schemas.microsoft.com/office/drawing/2014/main" id="{2A255051-DC36-A127-D486-4B6E4E5AD6AC}"/>
                </a:ext>
              </a:extLst>
            </p:cNvPr>
            <p:cNvSpPr/>
            <p:nvPr/>
          </p:nvSpPr>
          <p:spPr>
            <a:xfrm>
              <a:off x="4303776" y="3526562"/>
              <a:ext cx="342900" cy="342900"/>
            </a:xfrm>
            <a:custGeom>
              <a:avLst/>
              <a:gdLst/>
              <a:ahLst/>
              <a:cxnLst/>
              <a:rect l="0" t="0" r="0" b="0"/>
              <a:pathLst>
                <a:path w="342900" h="342900">
                  <a:moveTo>
                    <a:pt x="342900" y="0"/>
                  </a:moveTo>
                  <a:lnTo>
                    <a:pt x="0" y="342900"/>
                  </a:lnTo>
                  <a:lnTo>
                    <a:pt x="68580" y="68580"/>
                  </a:lnTo>
                  <a:lnTo>
                    <a:pt x="342900" y="0"/>
                  </a:lnTo>
                  <a:close/>
                </a:path>
              </a:pathLst>
            </a:custGeom>
            <a:ln w="0" cap="flat">
              <a:miter lim="127000"/>
            </a:ln>
          </p:spPr>
          <p:style>
            <a:lnRef idx="0">
              <a:srgbClr val="000000">
                <a:alpha val="0"/>
              </a:srgbClr>
            </a:lnRef>
            <a:fillRef idx="1">
              <a:srgbClr val="000000">
                <a:alpha val="8235"/>
              </a:srgbClr>
            </a:fillRef>
            <a:effectRef idx="0">
              <a:scrgbClr r="0" g="0" b="0"/>
            </a:effectRef>
            <a:fontRef idx="none"/>
          </p:style>
          <p:txBody>
            <a:bodyPr/>
            <a:lstStyle/>
            <a:p>
              <a:endParaRPr lang="tr-TR"/>
            </a:p>
          </p:txBody>
        </p:sp>
        <p:sp>
          <p:nvSpPr>
            <p:cNvPr id="23" name="Rectangle 493">
              <a:extLst>
                <a:ext uri="{FF2B5EF4-FFF2-40B4-BE49-F238E27FC236}">
                  <a16:creationId xmlns:a16="http://schemas.microsoft.com/office/drawing/2014/main" id="{77E03C92-09F3-41D7-D06B-3BF1B0B4FF0B}"/>
                </a:ext>
              </a:extLst>
            </p:cNvPr>
            <p:cNvSpPr/>
            <p:nvPr/>
          </p:nvSpPr>
          <p:spPr>
            <a:xfrm>
              <a:off x="2430737" y="2401596"/>
              <a:ext cx="117054" cy="314354"/>
            </a:xfrm>
            <a:prstGeom prst="rect">
              <a:avLst/>
            </a:prstGeom>
            <a:ln>
              <a:noFill/>
            </a:ln>
          </p:spPr>
          <p:txBody>
            <a:bodyPr vert="horz" lIns="0" tIns="0" rIns="0" bIns="0" rtlCol="0">
              <a:noAutofit/>
            </a:bodyPr>
            <a:lstStyle/>
            <a:p>
              <a:pPr>
                <a:lnSpc>
                  <a:spcPct val="115000"/>
                </a:lnSpc>
                <a:spcAft>
                  <a:spcPts val="800"/>
                </a:spcAft>
              </a:pPr>
              <a:r>
                <a:rPr lang="tr-TR" sz="2000" kern="10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1200" kern="100">
                <a:effectLst/>
                <a:latin typeface="Aptos" panose="020B0004020202020204" pitchFamily="34" charset="0"/>
                <a:ea typeface="Times New Roman" panose="02020603050405020304" pitchFamily="18" charset="0"/>
                <a:cs typeface="Times New Roman" panose="02020603050405020304" pitchFamily="18" charset="0"/>
              </a:endParaRPr>
            </a:p>
          </p:txBody>
        </p:sp>
        <p:sp>
          <p:nvSpPr>
            <p:cNvPr id="24" name="Rectangle 494">
              <a:extLst>
                <a:ext uri="{FF2B5EF4-FFF2-40B4-BE49-F238E27FC236}">
                  <a16:creationId xmlns:a16="http://schemas.microsoft.com/office/drawing/2014/main" id="{719D9167-5337-AD38-C9F7-440F96256ECF}"/>
                </a:ext>
              </a:extLst>
            </p:cNvPr>
            <p:cNvSpPr/>
            <p:nvPr/>
          </p:nvSpPr>
          <p:spPr>
            <a:xfrm>
              <a:off x="2714242" y="2396070"/>
              <a:ext cx="1801295" cy="340645"/>
            </a:xfrm>
            <a:prstGeom prst="rect">
              <a:avLst/>
            </a:prstGeom>
            <a:ln>
              <a:noFill/>
            </a:ln>
          </p:spPr>
          <p:txBody>
            <a:bodyPr vert="horz" lIns="0" tIns="0" rIns="0" bIns="0" rtlCol="0">
              <a:noAutofit/>
            </a:bodyPr>
            <a:lstStyle/>
            <a:p>
              <a:pPr>
                <a:lnSpc>
                  <a:spcPct val="115000"/>
                </a:lnSpc>
                <a:spcAft>
                  <a:spcPts val="800"/>
                </a:spcAft>
              </a:pPr>
              <a:r>
                <a:rPr lang="tr-TR" sz="2000" kern="10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Düzenli</a:t>
              </a:r>
              <a:r>
                <a:rPr lang="tr-TR" sz="2000" kern="100" spc="-7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kern="10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takip</a:t>
              </a:r>
              <a:endParaRPr lang="tr-TR" sz="1200" kern="100">
                <a:effectLst/>
                <a:latin typeface="Aptos" panose="020B0004020202020204" pitchFamily="34" charset="0"/>
                <a:ea typeface="Times New Roman" panose="02020603050405020304" pitchFamily="18" charset="0"/>
                <a:cs typeface="Times New Roman" panose="02020603050405020304" pitchFamily="18" charset="0"/>
              </a:endParaRPr>
            </a:p>
          </p:txBody>
        </p:sp>
        <p:sp>
          <p:nvSpPr>
            <p:cNvPr id="25" name="Rectangle 495">
              <a:extLst>
                <a:ext uri="{FF2B5EF4-FFF2-40B4-BE49-F238E27FC236}">
                  <a16:creationId xmlns:a16="http://schemas.microsoft.com/office/drawing/2014/main" id="{44EC5F7A-E5C5-9597-5DE9-97F345F40B12}"/>
                </a:ext>
              </a:extLst>
            </p:cNvPr>
            <p:cNvSpPr/>
            <p:nvPr/>
          </p:nvSpPr>
          <p:spPr>
            <a:xfrm>
              <a:off x="2430737" y="2980761"/>
              <a:ext cx="117054" cy="314354"/>
            </a:xfrm>
            <a:prstGeom prst="rect">
              <a:avLst/>
            </a:prstGeom>
            <a:ln>
              <a:noFill/>
            </a:ln>
          </p:spPr>
          <p:txBody>
            <a:bodyPr vert="horz" lIns="0" tIns="0" rIns="0" bIns="0" rtlCol="0">
              <a:noAutofit/>
            </a:bodyPr>
            <a:lstStyle/>
            <a:p>
              <a:pPr>
                <a:lnSpc>
                  <a:spcPct val="115000"/>
                </a:lnSpc>
                <a:spcAft>
                  <a:spcPts val="800"/>
                </a:spcAft>
              </a:pPr>
              <a:r>
                <a:rPr lang="tr-TR" sz="2000" kern="10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1200" kern="100">
                <a:effectLst/>
                <a:latin typeface="Aptos" panose="020B0004020202020204" pitchFamily="34" charset="0"/>
                <a:ea typeface="Times New Roman" panose="02020603050405020304" pitchFamily="18" charset="0"/>
                <a:cs typeface="Times New Roman" panose="02020603050405020304" pitchFamily="18" charset="0"/>
              </a:endParaRPr>
            </a:p>
          </p:txBody>
        </p:sp>
        <p:sp>
          <p:nvSpPr>
            <p:cNvPr id="26" name="Rectangle 496">
              <a:extLst>
                <a:ext uri="{FF2B5EF4-FFF2-40B4-BE49-F238E27FC236}">
                  <a16:creationId xmlns:a16="http://schemas.microsoft.com/office/drawing/2014/main" id="{72E8D7A7-F0C5-9C90-57CF-D91F1DA430DB}"/>
                </a:ext>
              </a:extLst>
            </p:cNvPr>
            <p:cNvSpPr/>
            <p:nvPr/>
          </p:nvSpPr>
          <p:spPr>
            <a:xfrm>
              <a:off x="2714242" y="2975236"/>
              <a:ext cx="2285229" cy="340646"/>
            </a:xfrm>
            <a:prstGeom prst="rect">
              <a:avLst/>
            </a:prstGeom>
            <a:ln>
              <a:noFill/>
            </a:ln>
          </p:spPr>
          <p:txBody>
            <a:bodyPr vert="horz" lIns="0" tIns="0" rIns="0" bIns="0" rtlCol="0">
              <a:noAutofit/>
            </a:bodyPr>
            <a:lstStyle/>
            <a:p>
              <a:pPr>
                <a:lnSpc>
                  <a:spcPct val="115000"/>
                </a:lnSpc>
                <a:spcAft>
                  <a:spcPts val="800"/>
                </a:spcAft>
              </a:pPr>
              <a:r>
                <a:rPr lang="tr-TR" sz="2000" kern="10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Yerinde</a:t>
              </a:r>
              <a:r>
                <a:rPr lang="tr-TR" sz="2000" kern="100" spc="-65">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kern="10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denetim</a:t>
              </a:r>
              <a:endParaRPr lang="tr-TR" sz="1200" kern="100">
                <a:effectLst/>
                <a:latin typeface="Aptos" panose="020B0004020202020204" pitchFamily="34" charset="0"/>
                <a:ea typeface="Times New Roman" panose="02020603050405020304" pitchFamily="18" charset="0"/>
                <a:cs typeface="Times New Roman" panose="02020603050405020304" pitchFamily="18" charset="0"/>
              </a:endParaRPr>
            </a:p>
          </p:txBody>
        </p:sp>
        <p:sp>
          <p:nvSpPr>
            <p:cNvPr id="27" name="Shape 497">
              <a:extLst>
                <a:ext uri="{FF2B5EF4-FFF2-40B4-BE49-F238E27FC236}">
                  <a16:creationId xmlns:a16="http://schemas.microsoft.com/office/drawing/2014/main" id="{0CC1690B-C16D-E0B5-8531-A4B0E6F74E8B}"/>
                </a:ext>
              </a:extLst>
            </p:cNvPr>
            <p:cNvSpPr/>
            <p:nvPr/>
          </p:nvSpPr>
          <p:spPr>
            <a:xfrm>
              <a:off x="2831592" y="3439693"/>
              <a:ext cx="1153668" cy="441961"/>
            </a:xfrm>
            <a:custGeom>
              <a:avLst/>
              <a:gdLst/>
              <a:ahLst/>
              <a:cxnLst/>
              <a:rect l="0" t="0" r="0" b="0"/>
              <a:pathLst>
                <a:path w="1153668" h="441961">
                  <a:moveTo>
                    <a:pt x="577596" y="0"/>
                  </a:moveTo>
                  <a:lnTo>
                    <a:pt x="1153668" y="441961"/>
                  </a:lnTo>
                  <a:lnTo>
                    <a:pt x="0" y="441961"/>
                  </a:lnTo>
                  <a:lnTo>
                    <a:pt x="577596" y="0"/>
                  </a:lnTo>
                  <a:close/>
                </a:path>
              </a:pathLst>
            </a:custGeom>
            <a:ln w="0" cap="flat">
              <a:miter lim="127000"/>
            </a:ln>
          </p:spPr>
          <p:style>
            <a:lnRef idx="0">
              <a:srgbClr val="000000">
                <a:alpha val="0"/>
              </a:srgbClr>
            </a:lnRef>
            <a:fillRef idx="1">
              <a:srgbClr val="002060"/>
            </a:fillRef>
            <a:effectRef idx="0">
              <a:scrgbClr r="0" g="0" b="0"/>
            </a:effectRef>
            <a:fontRef idx="none"/>
          </p:style>
          <p:txBody>
            <a:bodyPr/>
            <a:lstStyle/>
            <a:p>
              <a:endParaRPr lang="tr-TR"/>
            </a:p>
          </p:txBody>
        </p:sp>
        <p:sp>
          <p:nvSpPr>
            <p:cNvPr id="28" name="Shape 6385">
              <a:extLst>
                <a:ext uri="{FF2B5EF4-FFF2-40B4-BE49-F238E27FC236}">
                  <a16:creationId xmlns:a16="http://schemas.microsoft.com/office/drawing/2014/main" id="{91BD6EBF-1400-F116-1AFC-12CB7F583C25}"/>
                </a:ext>
              </a:extLst>
            </p:cNvPr>
            <p:cNvSpPr/>
            <p:nvPr/>
          </p:nvSpPr>
          <p:spPr>
            <a:xfrm>
              <a:off x="2831592" y="3880129"/>
              <a:ext cx="1153668" cy="589788"/>
            </a:xfrm>
            <a:custGeom>
              <a:avLst/>
              <a:gdLst/>
              <a:ahLst/>
              <a:cxnLst/>
              <a:rect l="0" t="0" r="0" b="0"/>
              <a:pathLst>
                <a:path w="1153668" h="589788">
                  <a:moveTo>
                    <a:pt x="0" y="0"/>
                  </a:moveTo>
                  <a:lnTo>
                    <a:pt x="1153668" y="0"/>
                  </a:lnTo>
                  <a:lnTo>
                    <a:pt x="1153668" y="589788"/>
                  </a:lnTo>
                  <a:lnTo>
                    <a:pt x="0" y="589788"/>
                  </a:lnTo>
                  <a:lnTo>
                    <a:pt x="0" y="0"/>
                  </a:lnTo>
                </a:path>
              </a:pathLst>
            </a:custGeom>
            <a:ln w="0" cap="flat">
              <a:miter lim="127000"/>
            </a:ln>
          </p:spPr>
          <p:style>
            <a:lnRef idx="0">
              <a:srgbClr val="000000">
                <a:alpha val="0"/>
              </a:srgbClr>
            </a:lnRef>
            <a:fillRef idx="1">
              <a:srgbClr val="002060"/>
            </a:fillRef>
            <a:effectRef idx="0">
              <a:scrgbClr r="0" g="0" b="0"/>
            </a:effectRef>
            <a:fontRef idx="none"/>
          </p:style>
          <p:txBody>
            <a:bodyPr/>
            <a:lstStyle/>
            <a:p>
              <a:endParaRPr lang="tr-TR"/>
            </a:p>
          </p:txBody>
        </p:sp>
        <p:sp>
          <p:nvSpPr>
            <p:cNvPr id="29" name="Shape 499">
              <a:extLst>
                <a:ext uri="{FF2B5EF4-FFF2-40B4-BE49-F238E27FC236}">
                  <a16:creationId xmlns:a16="http://schemas.microsoft.com/office/drawing/2014/main" id="{7B0E5C24-E88D-308E-1718-EE0555C82599}"/>
                </a:ext>
              </a:extLst>
            </p:cNvPr>
            <p:cNvSpPr/>
            <p:nvPr/>
          </p:nvSpPr>
          <p:spPr>
            <a:xfrm>
              <a:off x="4771645" y="1801393"/>
              <a:ext cx="2281428" cy="2060448"/>
            </a:xfrm>
            <a:custGeom>
              <a:avLst/>
              <a:gdLst/>
              <a:ahLst/>
              <a:cxnLst/>
              <a:rect l="0" t="0" r="0" b="0"/>
              <a:pathLst>
                <a:path w="2281428" h="2060448">
                  <a:moveTo>
                    <a:pt x="0" y="0"/>
                  </a:moveTo>
                  <a:lnTo>
                    <a:pt x="2281428" y="0"/>
                  </a:lnTo>
                  <a:lnTo>
                    <a:pt x="2281428" y="1717548"/>
                  </a:lnTo>
                  <a:lnTo>
                    <a:pt x="1938527" y="2060448"/>
                  </a:lnTo>
                  <a:lnTo>
                    <a:pt x="0" y="2060448"/>
                  </a:lnTo>
                  <a:lnTo>
                    <a:pt x="0" y="0"/>
                  </a:lnTo>
                  <a:close/>
                </a:path>
              </a:pathLst>
            </a:custGeom>
            <a:ln w="0" cap="flat">
              <a:miter lim="127000"/>
            </a:ln>
          </p:spPr>
          <p:style>
            <a:lnRef idx="0">
              <a:srgbClr val="000000">
                <a:alpha val="0"/>
              </a:srgbClr>
            </a:lnRef>
            <a:fillRef idx="1">
              <a:srgbClr val="000000">
                <a:alpha val="8235"/>
              </a:srgbClr>
            </a:fillRef>
            <a:effectRef idx="0">
              <a:scrgbClr r="0" g="0" b="0"/>
            </a:effectRef>
            <a:fontRef idx="none"/>
          </p:style>
          <p:txBody>
            <a:bodyPr/>
            <a:lstStyle/>
            <a:p>
              <a:endParaRPr lang="tr-TR"/>
            </a:p>
          </p:txBody>
        </p:sp>
        <p:sp>
          <p:nvSpPr>
            <p:cNvPr id="30" name="Shape 500">
              <a:extLst>
                <a:ext uri="{FF2B5EF4-FFF2-40B4-BE49-F238E27FC236}">
                  <a16:creationId xmlns:a16="http://schemas.microsoft.com/office/drawing/2014/main" id="{BA14069F-0B3E-4FC3-0D08-5D671D13F01C}"/>
                </a:ext>
              </a:extLst>
            </p:cNvPr>
            <p:cNvSpPr/>
            <p:nvPr/>
          </p:nvSpPr>
          <p:spPr>
            <a:xfrm>
              <a:off x="6710172" y="3518941"/>
              <a:ext cx="342900" cy="342900"/>
            </a:xfrm>
            <a:custGeom>
              <a:avLst/>
              <a:gdLst/>
              <a:ahLst/>
              <a:cxnLst/>
              <a:rect l="0" t="0" r="0" b="0"/>
              <a:pathLst>
                <a:path w="342900" h="342900">
                  <a:moveTo>
                    <a:pt x="342900" y="0"/>
                  </a:moveTo>
                  <a:lnTo>
                    <a:pt x="0" y="342900"/>
                  </a:lnTo>
                  <a:lnTo>
                    <a:pt x="68580" y="68580"/>
                  </a:lnTo>
                  <a:lnTo>
                    <a:pt x="342900" y="0"/>
                  </a:lnTo>
                  <a:close/>
                </a:path>
              </a:pathLst>
            </a:custGeom>
            <a:ln w="0" cap="flat">
              <a:miter lim="127000"/>
            </a:ln>
          </p:spPr>
          <p:style>
            <a:lnRef idx="0">
              <a:srgbClr val="000000">
                <a:alpha val="0"/>
              </a:srgbClr>
            </a:lnRef>
            <a:fillRef idx="1">
              <a:srgbClr val="000000">
                <a:alpha val="8235"/>
              </a:srgbClr>
            </a:fillRef>
            <a:effectRef idx="0">
              <a:scrgbClr r="0" g="0" b="0"/>
            </a:effectRef>
            <a:fontRef idx="none"/>
          </p:style>
          <p:txBody>
            <a:bodyPr/>
            <a:lstStyle/>
            <a:p>
              <a:endParaRPr lang="tr-TR"/>
            </a:p>
          </p:txBody>
        </p:sp>
        <p:sp>
          <p:nvSpPr>
            <p:cNvPr id="31" name="Rectangle 501">
              <a:extLst>
                <a:ext uri="{FF2B5EF4-FFF2-40B4-BE49-F238E27FC236}">
                  <a16:creationId xmlns:a16="http://schemas.microsoft.com/office/drawing/2014/main" id="{6894B018-2ACB-A4A1-DA3D-DAA769E854FD}"/>
                </a:ext>
              </a:extLst>
            </p:cNvPr>
            <p:cNvSpPr/>
            <p:nvPr/>
          </p:nvSpPr>
          <p:spPr>
            <a:xfrm>
              <a:off x="4820332" y="2372742"/>
              <a:ext cx="117054" cy="314354"/>
            </a:xfrm>
            <a:prstGeom prst="rect">
              <a:avLst/>
            </a:prstGeom>
            <a:ln>
              <a:noFill/>
            </a:ln>
          </p:spPr>
          <p:txBody>
            <a:bodyPr vert="horz" lIns="0" tIns="0" rIns="0" bIns="0" rtlCol="0">
              <a:noAutofit/>
            </a:bodyPr>
            <a:lstStyle/>
            <a:p>
              <a:pPr>
                <a:lnSpc>
                  <a:spcPct val="115000"/>
                </a:lnSpc>
                <a:spcAft>
                  <a:spcPts val="800"/>
                </a:spcAft>
              </a:pPr>
              <a:r>
                <a:rPr lang="tr-TR" sz="2000" kern="10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1200" kern="100">
                <a:effectLst/>
                <a:latin typeface="Aptos" panose="020B0004020202020204" pitchFamily="34" charset="0"/>
                <a:ea typeface="Times New Roman" panose="02020603050405020304" pitchFamily="18" charset="0"/>
                <a:cs typeface="Times New Roman" panose="02020603050405020304" pitchFamily="18" charset="0"/>
              </a:endParaRPr>
            </a:p>
          </p:txBody>
        </p:sp>
        <p:sp>
          <p:nvSpPr>
            <p:cNvPr id="32" name="Rectangle 502">
              <a:extLst>
                <a:ext uri="{FF2B5EF4-FFF2-40B4-BE49-F238E27FC236}">
                  <a16:creationId xmlns:a16="http://schemas.microsoft.com/office/drawing/2014/main" id="{C288C057-58D9-AA07-EAA4-8E97C11EA1C1}"/>
                </a:ext>
              </a:extLst>
            </p:cNvPr>
            <p:cNvSpPr/>
            <p:nvPr/>
          </p:nvSpPr>
          <p:spPr>
            <a:xfrm>
              <a:off x="5103837" y="2367217"/>
              <a:ext cx="2493251" cy="340645"/>
            </a:xfrm>
            <a:prstGeom prst="rect">
              <a:avLst/>
            </a:prstGeom>
            <a:ln>
              <a:noFill/>
            </a:ln>
          </p:spPr>
          <p:txBody>
            <a:bodyPr vert="horz" lIns="0" tIns="0" rIns="0" bIns="0" rtlCol="0">
              <a:noAutofit/>
            </a:bodyPr>
            <a:lstStyle/>
            <a:p>
              <a:pPr>
                <a:lnSpc>
                  <a:spcPct val="115000"/>
                </a:lnSpc>
                <a:spcAft>
                  <a:spcPts val="800"/>
                </a:spcAft>
              </a:pPr>
              <a:r>
                <a:rPr lang="tr-TR" sz="2000" kern="10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Cumhurbaşkanlığı</a:t>
              </a:r>
              <a:endParaRPr lang="tr-TR" sz="1200" kern="100">
                <a:effectLst/>
                <a:latin typeface="Aptos" panose="020B0004020202020204" pitchFamily="34" charset="0"/>
                <a:ea typeface="Times New Roman" panose="02020603050405020304" pitchFamily="18" charset="0"/>
                <a:cs typeface="Times New Roman" panose="02020603050405020304" pitchFamily="18" charset="0"/>
              </a:endParaRPr>
            </a:p>
          </p:txBody>
        </p:sp>
        <p:sp>
          <p:nvSpPr>
            <p:cNvPr id="33" name="Rectangle 503">
              <a:extLst>
                <a:ext uri="{FF2B5EF4-FFF2-40B4-BE49-F238E27FC236}">
                  <a16:creationId xmlns:a16="http://schemas.microsoft.com/office/drawing/2014/main" id="{BD14B0CB-030A-BB54-16C4-E5A07DBF6EE9}"/>
                </a:ext>
              </a:extLst>
            </p:cNvPr>
            <p:cNvSpPr/>
            <p:nvPr/>
          </p:nvSpPr>
          <p:spPr>
            <a:xfrm>
              <a:off x="4820332" y="2951784"/>
              <a:ext cx="117054" cy="314354"/>
            </a:xfrm>
            <a:prstGeom prst="rect">
              <a:avLst/>
            </a:prstGeom>
            <a:ln>
              <a:noFill/>
            </a:ln>
          </p:spPr>
          <p:txBody>
            <a:bodyPr vert="horz" lIns="0" tIns="0" rIns="0" bIns="0" rtlCol="0">
              <a:noAutofit/>
            </a:bodyPr>
            <a:lstStyle/>
            <a:p>
              <a:pPr>
                <a:lnSpc>
                  <a:spcPct val="115000"/>
                </a:lnSpc>
                <a:spcAft>
                  <a:spcPts val="800"/>
                </a:spcAft>
              </a:pPr>
              <a:r>
                <a:rPr lang="tr-TR" sz="2000" kern="10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1200" kern="100">
                <a:effectLst/>
                <a:latin typeface="Aptos" panose="020B0004020202020204" pitchFamily="34" charset="0"/>
                <a:ea typeface="Times New Roman" panose="02020603050405020304" pitchFamily="18" charset="0"/>
                <a:cs typeface="Times New Roman" panose="02020603050405020304" pitchFamily="18" charset="0"/>
              </a:endParaRPr>
            </a:p>
          </p:txBody>
        </p:sp>
        <p:sp>
          <p:nvSpPr>
            <p:cNvPr id="34" name="Rectangle 504">
              <a:extLst>
                <a:ext uri="{FF2B5EF4-FFF2-40B4-BE49-F238E27FC236}">
                  <a16:creationId xmlns:a16="http://schemas.microsoft.com/office/drawing/2014/main" id="{834F36A3-DD6B-8DC6-1345-44B029B1FBB2}"/>
                </a:ext>
              </a:extLst>
            </p:cNvPr>
            <p:cNvSpPr/>
            <p:nvPr/>
          </p:nvSpPr>
          <p:spPr>
            <a:xfrm>
              <a:off x="5103837" y="2946259"/>
              <a:ext cx="1948114" cy="340646"/>
            </a:xfrm>
            <a:prstGeom prst="rect">
              <a:avLst/>
            </a:prstGeom>
            <a:ln>
              <a:noFill/>
            </a:ln>
          </p:spPr>
          <p:txBody>
            <a:bodyPr vert="horz" lIns="0" tIns="0" rIns="0" bIns="0" rtlCol="0">
              <a:noAutofit/>
            </a:bodyPr>
            <a:lstStyle/>
            <a:p>
              <a:pPr>
                <a:lnSpc>
                  <a:spcPct val="115000"/>
                </a:lnSpc>
                <a:spcAft>
                  <a:spcPts val="800"/>
                </a:spcAft>
              </a:pPr>
              <a:r>
                <a:rPr lang="tr-TR" sz="2000" kern="100" spc="1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İlgili</a:t>
              </a:r>
              <a:r>
                <a:rPr lang="tr-TR" sz="2000" kern="100" spc="-6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kern="100" spc="1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Kurumlar</a:t>
              </a:r>
              <a:endParaRPr lang="tr-TR" sz="1200" kern="100">
                <a:effectLst/>
                <a:latin typeface="Aptos" panose="020B0004020202020204" pitchFamily="34" charset="0"/>
                <a:ea typeface="Times New Roman" panose="02020603050405020304" pitchFamily="18" charset="0"/>
                <a:cs typeface="Times New Roman" panose="02020603050405020304" pitchFamily="18" charset="0"/>
              </a:endParaRPr>
            </a:p>
          </p:txBody>
        </p:sp>
        <p:sp>
          <p:nvSpPr>
            <p:cNvPr id="35" name="Shape 505">
              <a:extLst>
                <a:ext uri="{FF2B5EF4-FFF2-40B4-BE49-F238E27FC236}">
                  <a16:creationId xmlns:a16="http://schemas.microsoft.com/office/drawing/2014/main" id="{DDDD7340-4489-07E2-8DA8-DC6B867ACF35}"/>
                </a:ext>
              </a:extLst>
            </p:cNvPr>
            <p:cNvSpPr/>
            <p:nvPr/>
          </p:nvSpPr>
          <p:spPr>
            <a:xfrm>
              <a:off x="4966716" y="1799869"/>
              <a:ext cx="1955292" cy="441960"/>
            </a:xfrm>
            <a:custGeom>
              <a:avLst/>
              <a:gdLst/>
              <a:ahLst/>
              <a:cxnLst/>
              <a:rect l="0" t="0" r="0" b="0"/>
              <a:pathLst>
                <a:path w="1955292" h="441960">
                  <a:moveTo>
                    <a:pt x="0" y="0"/>
                  </a:moveTo>
                  <a:lnTo>
                    <a:pt x="1955292" y="0"/>
                  </a:lnTo>
                  <a:lnTo>
                    <a:pt x="976884" y="441960"/>
                  </a:lnTo>
                  <a:lnTo>
                    <a:pt x="0" y="0"/>
                  </a:lnTo>
                  <a:close/>
                </a:path>
              </a:pathLst>
            </a:custGeom>
            <a:ln w="0" cap="flat">
              <a:miter lim="127000"/>
            </a:ln>
          </p:spPr>
          <p:style>
            <a:lnRef idx="0">
              <a:srgbClr val="000000">
                <a:alpha val="0"/>
              </a:srgbClr>
            </a:lnRef>
            <a:fillRef idx="1">
              <a:srgbClr val="002060"/>
            </a:fillRef>
            <a:effectRef idx="0">
              <a:scrgbClr r="0" g="0" b="0"/>
            </a:effectRef>
            <a:fontRef idx="none"/>
          </p:style>
          <p:txBody>
            <a:bodyPr/>
            <a:lstStyle/>
            <a:p>
              <a:endParaRPr lang="tr-TR"/>
            </a:p>
          </p:txBody>
        </p:sp>
        <p:sp>
          <p:nvSpPr>
            <p:cNvPr id="36" name="Shape 6392">
              <a:extLst>
                <a:ext uri="{FF2B5EF4-FFF2-40B4-BE49-F238E27FC236}">
                  <a16:creationId xmlns:a16="http://schemas.microsoft.com/office/drawing/2014/main" id="{959B119E-A426-0DF9-7B1E-47930756D2FF}"/>
                </a:ext>
              </a:extLst>
            </p:cNvPr>
            <p:cNvSpPr/>
            <p:nvPr/>
          </p:nvSpPr>
          <p:spPr>
            <a:xfrm>
              <a:off x="4966716" y="1211605"/>
              <a:ext cx="1955292" cy="589788"/>
            </a:xfrm>
            <a:custGeom>
              <a:avLst/>
              <a:gdLst/>
              <a:ahLst/>
              <a:cxnLst/>
              <a:rect l="0" t="0" r="0" b="0"/>
              <a:pathLst>
                <a:path w="1955292" h="589788">
                  <a:moveTo>
                    <a:pt x="0" y="0"/>
                  </a:moveTo>
                  <a:lnTo>
                    <a:pt x="1955292" y="0"/>
                  </a:lnTo>
                  <a:lnTo>
                    <a:pt x="1955292" y="589788"/>
                  </a:lnTo>
                  <a:lnTo>
                    <a:pt x="0" y="589788"/>
                  </a:lnTo>
                  <a:lnTo>
                    <a:pt x="0" y="0"/>
                  </a:lnTo>
                </a:path>
              </a:pathLst>
            </a:custGeom>
            <a:ln w="0" cap="flat">
              <a:miter lim="127000"/>
            </a:ln>
          </p:spPr>
          <p:style>
            <a:lnRef idx="0">
              <a:srgbClr val="000000">
                <a:alpha val="0"/>
              </a:srgbClr>
            </a:lnRef>
            <a:fillRef idx="1">
              <a:srgbClr val="002060"/>
            </a:fillRef>
            <a:effectRef idx="0">
              <a:scrgbClr r="0" g="0" b="0"/>
            </a:effectRef>
            <a:fontRef idx="none"/>
          </p:style>
          <p:txBody>
            <a:bodyPr/>
            <a:lstStyle/>
            <a:p>
              <a:endParaRPr lang="tr-TR"/>
            </a:p>
          </p:txBody>
        </p:sp>
        <p:sp>
          <p:nvSpPr>
            <p:cNvPr id="37" name="Rectangle 507">
              <a:extLst>
                <a:ext uri="{FF2B5EF4-FFF2-40B4-BE49-F238E27FC236}">
                  <a16:creationId xmlns:a16="http://schemas.microsoft.com/office/drawing/2014/main" id="{8A9F5210-BFE4-57BF-B2EF-1CE27C90DB29}"/>
                </a:ext>
              </a:extLst>
            </p:cNvPr>
            <p:cNvSpPr/>
            <p:nvPr/>
          </p:nvSpPr>
          <p:spPr>
            <a:xfrm>
              <a:off x="5088641" y="1318221"/>
              <a:ext cx="2278636" cy="512004"/>
            </a:xfrm>
            <a:prstGeom prst="rect">
              <a:avLst/>
            </a:prstGeom>
            <a:ln>
              <a:noFill/>
            </a:ln>
          </p:spPr>
          <p:txBody>
            <a:bodyPr vert="horz" lIns="0" tIns="0" rIns="0" bIns="0" rtlCol="0">
              <a:noAutofit/>
            </a:bodyPr>
            <a:lstStyle/>
            <a:p>
              <a:pPr>
                <a:lnSpc>
                  <a:spcPct val="115000"/>
                </a:lnSpc>
                <a:spcAft>
                  <a:spcPts val="800"/>
                </a:spcAft>
              </a:pPr>
              <a:r>
                <a:rPr lang="tr-TR" sz="3000" kern="1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Raporlama</a:t>
              </a:r>
              <a:endParaRPr lang="tr-TR" sz="1200" kern="100">
                <a:effectLst/>
                <a:latin typeface="Aptos" panose="020B0004020202020204" pitchFamily="34" charset="0"/>
                <a:ea typeface="Times New Roman" panose="02020603050405020304" pitchFamily="18" charset="0"/>
                <a:cs typeface="Times New Roman" panose="02020603050405020304" pitchFamily="18" charset="0"/>
              </a:endParaRPr>
            </a:p>
          </p:txBody>
        </p:sp>
        <p:sp>
          <p:nvSpPr>
            <p:cNvPr id="38" name="Shape 508">
              <a:extLst>
                <a:ext uri="{FF2B5EF4-FFF2-40B4-BE49-F238E27FC236}">
                  <a16:creationId xmlns:a16="http://schemas.microsoft.com/office/drawing/2014/main" id="{6EF36721-CF9F-B701-24DA-B3036A4EBF70}"/>
                </a:ext>
              </a:extLst>
            </p:cNvPr>
            <p:cNvSpPr/>
            <p:nvPr/>
          </p:nvSpPr>
          <p:spPr>
            <a:xfrm>
              <a:off x="5426964" y="1799869"/>
              <a:ext cx="1034797" cy="233172"/>
            </a:xfrm>
            <a:custGeom>
              <a:avLst/>
              <a:gdLst/>
              <a:ahLst/>
              <a:cxnLst/>
              <a:rect l="0" t="0" r="0" b="0"/>
              <a:pathLst>
                <a:path w="1034797" h="233172">
                  <a:moveTo>
                    <a:pt x="0" y="0"/>
                  </a:moveTo>
                  <a:lnTo>
                    <a:pt x="1034797" y="0"/>
                  </a:lnTo>
                  <a:lnTo>
                    <a:pt x="516636" y="233172"/>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39" name="Shape 509">
              <a:extLst>
                <a:ext uri="{FF2B5EF4-FFF2-40B4-BE49-F238E27FC236}">
                  <a16:creationId xmlns:a16="http://schemas.microsoft.com/office/drawing/2014/main" id="{862589CB-DC80-653A-0437-2AF4EE183A9A}"/>
                </a:ext>
              </a:extLst>
            </p:cNvPr>
            <p:cNvSpPr/>
            <p:nvPr/>
          </p:nvSpPr>
          <p:spPr>
            <a:xfrm>
              <a:off x="5251704" y="3421405"/>
              <a:ext cx="1153668" cy="441959"/>
            </a:xfrm>
            <a:custGeom>
              <a:avLst/>
              <a:gdLst/>
              <a:ahLst/>
              <a:cxnLst/>
              <a:rect l="0" t="0" r="0" b="0"/>
              <a:pathLst>
                <a:path w="1153668" h="441959">
                  <a:moveTo>
                    <a:pt x="576072" y="0"/>
                  </a:moveTo>
                  <a:lnTo>
                    <a:pt x="1153668" y="441959"/>
                  </a:lnTo>
                  <a:lnTo>
                    <a:pt x="0" y="441959"/>
                  </a:lnTo>
                  <a:lnTo>
                    <a:pt x="576072" y="0"/>
                  </a:lnTo>
                  <a:close/>
                </a:path>
              </a:pathLst>
            </a:custGeom>
            <a:ln w="0" cap="flat">
              <a:miter lim="127000"/>
            </a:ln>
          </p:spPr>
          <p:style>
            <a:lnRef idx="0">
              <a:srgbClr val="000000">
                <a:alpha val="0"/>
              </a:srgbClr>
            </a:lnRef>
            <a:fillRef idx="1">
              <a:srgbClr val="002060"/>
            </a:fillRef>
            <a:effectRef idx="0">
              <a:scrgbClr r="0" g="0" b="0"/>
            </a:effectRef>
            <a:fontRef idx="none"/>
          </p:style>
          <p:txBody>
            <a:bodyPr/>
            <a:lstStyle/>
            <a:p>
              <a:endParaRPr lang="tr-TR"/>
            </a:p>
          </p:txBody>
        </p:sp>
        <p:sp>
          <p:nvSpPr>
            <p:cNvPr id="40" name="Shape 6395">
              <a:extLst>
                <a:ext uri="{FF2B5EF4-FFF2-40B4-BE49-F238E27FC236}">
                  <a16:creationId xmlns:a16="http://schemas.microsoft.com/office/drawing/2014/main" id="{AF3E337D-7FFC-ECC6-0519-64D1D066FF4D}"/>
                </a:ext>
              </a:extLst>
            </p:cNvPr>
            <p:cNvSpPr/>
            <p:nvPr/>
          </p:nvSpPr>
          <p:spPr>
            <a:xfrm>
              <a:off x="5251704" y="3860317"/>
              <a:ext cx="1153668" cy="589788"/>
            </a:xfrm>
            <a:custGeom>
              <a:avLst/>
              <a:gdLst/>
              <a:ahLst/>
              <a:cxnLst/>
              <a:rect l="0" t="0" r="0" b="0"/>
              <a:pathLst>
                <a:path w="1153668" h="589788">
                  <a:moveTo>
                    <a:pt x="0" y="0"/>
                  </a:moveTo>
                  <a:lnTo>
                    <a:pt x="1153668" y="0"/>
                  </a:lnTo>
                  <a:lnTo>
                    <a:pt x="1153668" y="589788"/>
                  </a:lnTo>
                  <a:lnTo>
                    <a:pt x="0" y="589788"/>
                  </a:lnTo>
                  <a:lnTo>
                    <a:pt x="0" y="0"/>
                  </a:lnTo>
                </a:path>
              </a:pathLst>
            </a:custGeom>
            <a:ln w="0" cap="flat">
              <a:miter lim="127000"/>
            </a:ln>
          </p:spPr>
          <p:style>
            <a:lnRef idx="0">
              <a:srgbClr val="000000">
                <a:alpha val="0"/>
              </a:srgbClr>
            </a:lnRef>
            <a:fillRef idx="1">
              <a:srgbClr val="002060"/>
            </a:fillRef>
            <a:effectRef idx="0">
              <a:scrgbClr r="0" g="0" b="0"/>
            </a:effectRef>
            <a:fontRef idx="none"/>
          </p:style>
          <p:txBody>
            <a:bodyPr/>
            <a:lstStyle/>
            <a:p>
              <a:endParaRPr lang="tr-TR"/>
            </a:p>
          </p:txBody>
        </p:sp>
        <p:sp>
          <p:nvSpPr>
            <p:cNvPr id="41" name="Shape 511">
              <a:extLst>
                <a:ext uri="{FF2B5EF4-FFF2-40B4-BE49-F238E27FC236}">
                  <a16:creationId xmlns:a16="http://schemas.microsoft.com/office/drawing/2014/main" id="{99B353D4-5A4C-B1BD-92B6-50558709EDF1}"/>
                </a:ext>
              </a:extLst>
            </p:cNvPr>
            <p:cNvSpPr/>
            <p:nvPr/>
          </p:nvSpPr>
          <p:spPr>
            <a:xfrm>
              <a:off x="3496056" y="4102887"/>
              <a:ext cx="16002" cy="34544"/>
            </a:xfrm>
            <a:custGeom>
              <a:avLst/>
              <a:gdLst/>
              <a:ahLst/>
              <a:cxnLst/>
              <a:rect l="0" t="0" r="0" b="0"/>
              <a:pathLst>
                <a:path w="16002" h="34544">
                  <a:moveTo>
                    <a:pt x="16002" y="0"/>
                  </a:moveTo>
                  <a:lnTo>
                    <a:pt x="16002" y="13462"/>
                  </a:lnTo>
                  <a:lnTo>
                    <a:pt x="15240" y="13462"/>
                  </a:lnTo>
                  <a:cubicBezTo>
                    <a:pt x="13716" y="14986"/>
                    <a:pt x="13716" y="14986"/>
                    <a:pt x="13716" y="14986"/>
                  </a:cubicBezTo>
                  <a:cubicBezTo>
                    <a:pt x="12192" y="16510"/>
                    <a:pt x="12192" y="16510"/>
                    <a:pt x="12192" y="18034"/>
                  </a:cubicBezTo>
                  <a:cubicBezTo>
                    <a:pt x="12192" y="18034"/>
                    <a:pt x="12192" y="19558"/>
                    <a:pt x="13716" y="19558"/>
                  </a:cubicBezTo>
                  <a:cubicBezTo>
                    <a:pt x="13716" y="19558"/>
                    <a:pt x="13716" y="21082"/>
                    <a:pt x="15240" y="21082"/>
                  </a:cubicBezTo>
                  <a:lnTo>
                    <a:pt x="16002" y="21082"/>
                  </a:lnTo>
                  <a:lnTo>
                    <a:pt x="16002" y="34544"/>
                  </a:lnTo>
                  <a:lnTo>
                    <a:pt x="7620" y="31750"/>
                  </a:lnTo>
                  <a:cubicBezTo>
                    <a:pt x="6096" y="30226"/>
                    <a:pt x="3048" y="28702"/>
                    <a:pt x="1524" y="25654"/>
                  </a:cubicBezTo>
                  <a:cubicBezTo>
                    <a:pt x="0" y="24130"/>
                    <a:pt x="0" y="21082"/>
                    <a:pt x="0" y="18034"/>
                  </a:cubicBezTo>
                  <a:cubicBezTo>
                    <a:pt x="0" y="14986"/>
                    <a:pt x="0" y="11938"/>
                    <a:pt x="1524" y="8890"/>
                  </a:cubicBezTo>
                  <a:cubicBezTo>
                    <a:pt x="3048" y="5842"/>
                    <a:pt x="6096" y="4318"/>
                    <a:pt x="7620" y="2794"/>
                  </a:cubicBezTo>
                  <a:lnTo>
                    <a:pt x="16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42" name="Shape 512">
              <a:extLst>
                <a:ext uri="{FF2B5EF4-FFF2-40B4-BE49-F238E27FC236}">
                  <a16:creationId xmlns:a16="http://schemas.microsoft.com/office/drawing/2014/main" id="{12D1C42B-22BF-2FA7-DB4F-BED2B23BA1AD}"/>
                </a:ext>
              </a:extLst>
            </p:cNvPr>
            <p:cNvSpPr/>
            <p:nvPr/>
          </p:nvSpPr>
          <p:spPr>
            <a:xfrm>
              <a:off x="3512059" y="4102633"/>
              <a:ext cx="17526" cy="35052"/>
            </a:xfrm>
            <a:custGeom>
              <a:avLst/>
              <a:gdLst/>
              <a:ahLst/>
              <a:cxnLst/>
              <a:rect l="0" t="0" r="0" b="0"/>
              <a:pathLst>
                <a:path w="17526" h="35052">
                  <a:moveTo>
                    <a:pt x="762" y="0"/>
                  </a:moveTo>
                  <a:cubicBezTo>
                    <a:pt x="3810" y="0"/>
                    <a:pt x="6858" y="1524"/>
                    <a:pt x="9906" y="3048"/>
                  </a:cubicBezTo>
                  <a:cubicBezTo>
                    <a:pt x="11430" y="4572"/>
                    <a:pt x="14478" y="6096"/>
                    <a:pt x="16002" y="9144"/>
                  </a:cubicBezTo>
                  <a:cubicBezTo>
                    <a:pt x="17526" y="12192"/>
                    <a:pt x="17526" y="15240"/>
                    <a:pt x="17526" y="18288"/>
                  </a:cubicBezTo>
                  <a:cubicBezTo>
                    <a:pt x="17526" y="21336"/>
                    <a:pt x="17526" y="24384"/>
                    <a:pt x="16002" y="25908"/>
                  </a:cubicBezTo>
                  <a:cubicBezTo>
                    <a:pt x="14478" y="28956"/>
                    <a:pt x="11430" y="30480"/>
                    <a:pt x="9906" y="32004"/>
                  </a:cubicBezTo>
                  <a:cubicBezTo>
                    <a:pt x="6858" y="33528"/>
                    <a:pt x="3810" y="35052"/>
                    <a:pt x="762" y="35052"/>
                  </a:cubicBezTo>
                  <a:lnTo>
                    <a:pt x="0" y="34798"/>
                  </a:lnTo>
                  <a:lnTo>
                    <a:pt x="0" y="21336"/>
                  </a:lnTo>
                  <a:lnTo>
                    <a:pt x="762" y="21336"/>
                  </a:lnTo>
                  <a:cubicBezTo>
                    <a:pt x="762" y="21336"/>
                    <a:pt x="2286" y="21336"/>
                    <a:pt x="2286" y="21336"/>
                  </a:cubicBezTo>
                  <a:cubicBezTo>
                    <a:pt x="3810" y="21336"/>
                    <a:pt x="3810" y="19812"/>
                    <a:pt x="3810" y="19812"/>
                  </a:cubicBezTo>
                  <a:cubicBezTo>
                    <a:pt x="3810" y="19812"/>
                    <a:pt x="3810" y="18288"/>
                    <a:pt x="3810" y="18288"/>
                  </a:cubicBezTo>
                  <a:cubicBezTo>
                    <a:pt x="3810" y="16764"/>
                    <a:pt x="3810" y="16764"/>
                    <a:pt x="3810" y="15240"/>
                  </a:cubicBezTo>
                  <a:cubicBezTo>
                    <a:pt x="3810" y="15240"/>
                    <a:pt x="3810" y="15240"/>
                    <a:pt x="2286" y="13716"/>
                  </a:cubicBezTo>
                  <a:cubicBezTo>
                    <a:pt x="2286" y="13716"/>
                    <a:pt x="762" y="13716"/>
                    <a:pt x="762" y="13716"/>
                  </a:cubicBezTo>
                  <a:lnTo>
                    <a:pt x="0" y="13716"/>
                  </a:lnTo>
                  <a:lnTo>
                    <a:pt x="0" y="254"/>
                  </a:lnTo>
                  <a:lnTo>
                    <a:pt x="76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43" name="Shape 513">
              <a:extLst>
                <a:ext uri="{FF2B5EF4-FFF2-40B4-BE49-F238E27FC236}">
                  <a16:creationId xmlns:a16="http://schemas.microsoft.com/office/drawing/2014/main" id="{04EB1392-3553-575B-76F7-596701D3DD26}"/>
                </a:ext>
              </a:extLst>
            </p:cNvPr>
            <p:cNvSpPr/>
            <p:nvPr/>
          </p:nvSpPr>
          <p:spPr>
            <a:xfrm>
              <a:off x="3441192" y="3870986"/>
              <a:ext cx="18288" cy="225552"/>
            </a:xfrm>
            <a:custGeom>
              <a:avLst/>
              <a:gdLst/>
              <a:ahLst/>
              <a:cxnLst/>
              <a:rect l="0" t="0" r="0" b="0"/>
              <a:pathLst>
                <a:path w="18288" h="225552">
                  <a:moveTo>
                    <a:pt x="10668" y="0"/>
                  </a:moveTo>
                  <a:lnTo>
                    <a:pt x="18288" y="0"/>
                  </a:lnTo>
                  <a:lnTo>
                    <a:pt x="18288" y="13716"/>
                  </a:lnTo>
                  <a:lnTo>
                    <a:pt x="13716" y="13716"/>
                  </a:lnTo>
                  <a:lnTo>
                    <a:pt x="13716" y="21336"/>
                  </a:lnTo>
                  <a:lnTo>
                    <a:pt x="18288" y="21336"/>
                  </a:lnTo>
                  <a:lnTo>
                    <a:pt x="18288" y="35052"/>
                  </a:lnTo>
                  <a:lnTo>
                    <a:pt x="13716" y="35052"/>
                  </a:lnTo>
                  <a:lnTo>
                    <a:pt x="13716" y="213360"/>
                  </a:lnTo>
                  <a:lnTo>
                    <a:pt x="18288" y="213360"/>
                  </a:lnTo>
                  <a:lnTo>
                    <a:pt x="18288" y="225552"/>
                  </a:lnTo>
                  <a:lnTo>
                    <a:pt x="12192" y="225552"/>
                  </a:lnTo>
                  <a:cubicBezTo>
                    <a:pt x="10668" y="225552"/>
                    <a:pt x="7620" y="225552"/>
                    <a:pt x="6096" y="224028"/>
                  </a:cubicBezTo>
                  <a:cubicBezTo>
                    <a:pt x="4572" y="224028"/>
                    <a:pt x="3048" y="222504"/>
                    <a:pt x="1524" y="220980"/>
                  </a:cubicBezTo>
                  <a:cubicBezTo>
                    <a:pt x="1524" y="217932"/>
                    <a:pt x="0" y="216408"/>
                    <a:pt x="0" y="214884"/>
                  </a:cubicBezTo>
                  <a:lnTo>
                    <a:pt x="0" y="9144"/>
                  </a:lnTo>
                  <a:cubicBezTo>
                    <a:pt x="0" y="7620"/>
                    <a:pt x="1524" y="6096"/>
                    <a:pt x="1524" y="4572"/>
                  </a:cubicBezTo>
                  <a:cubicBezTo>
                    <a:pt x="3048" y="3048"/>
                    <a:pt x="4572" y="1524"/>
                    <a:pt x="6096" y="1524"/>
                  </a:cubicBezTo>
                  <a:cubicBezTo>
                    <a:pt x="7620" y="0"/>
                    <a:pt x="9144" y="0"/>
                    <a:pt x="10668" y="0"/>
                  </a:cubicBez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44" name="Shape 6396">
              <a:extLst>
                <a:ext uri="{FF2B5EF4-FFF2-40B4-BE49-F238E27FC236}">
                  <a16:creationId xmlns:a16="http://schemas.microsoft.com/office/drawing/2014/main" id="{6BEF1836-405A-6793-506A-B0775BD129B9}"/>
                </a:ext>
              </a:extLst>
            </p:cNvPr>
            <p:cNvSpPr/>
            <p:nvPr/>
          </p:nvSpPr>
          <p:spPr>
            <a:xfrm>
              <a:off x="3459480" y="4084345"/>
              <a:ext cx="53340" cy="12192"/>
            </a:xfrm>
            <a:custGeom>
              <a:avLst/>
              <a:gdLst/>
              <a:ahLst/>
              <a:cxnLst/>
              <a:rect l="0" t="0" r="0" b="0"/>
              <a:pathLst>
                <a:path w="53340" h="12192">
                  <a:moveTo>
                    <a:pt x="0" y="0"/>
                  </a:moveTo>
                  <a:lnTo>
                    <a:pt x="53340" y="0"/>
                  </a:lnTo>
                  <a:lnTo>
                    <a:pt x="53340" y="12192"/>
                  </a:lnTo>
                  <a:lnTo>
                    <a:pt x="0" y="12192"/>
                  </a:lnTo>
                  <a:lnTo>
                    <a:pt x="0" y="0"/>
                  </a:lnTo>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45" name="Shape 515">
              <a:extLst>
                <a:ext uri="{FF2B5EF4-FFF2-40B4-BE49-F238E27FC236}">
                  <a16:creationId xmlns:a16="http://schemas.microsoft.com/office/drawing/2014/main" id="{8E516F40-B35F-3298-5E8B-D46D7F79DD45}"/>
                </a:ext>
              </a:extLst>
            </p:cNvPr>
            <p:cNvSpPr/>
            <p:nvPr/>
          </p:nvSpPr>
          <p:spPr>
            <a:xfrm>
              <a:off x="3459480" y="3870986"/>
              <a:ext cx="53340" cy="35052"/>
            </a:xfrm>
            <a:custGeom>
              <a:avLst/>
              <a:gdLst/>
              <a:ahLst/>
              <a:cxnLst/>
              <a:rect l="0" t="0" r="0" b="0"/>
              <a:pathLst>
                <a:path w="53340" h="35052">
                  <a:moveTo>
                    <a:pt x="0" y="0"/>
                  </a:moveTo>
                  <a:lnTo>
                    <a:pt x="53340" y="0"/>
                  </a:lnTo>
                  <a:lnTo>
                    <a:pt x="53340" y="13716"/>
                  </a:lnTo>
                  <a:lnTo>
                    <a:pt x="18288" y="13716"/>
                  </a:lnTo>
                  <a:lnTo>
                    <a:pt x="18288" y="21336"/>
                  </a:lnTo>
                  <a:lnTo>
                    <a:pt x="53340" y="21336"/>
                  </a:lnTo>
                  <a:lnTo>
                    <a:pt x="53340" y="35052"/>
                  </a:lnTo>
                  <a:lnTo>
                    <a:pt x="0" y="35052"/>
                  </a:lnTo>
                  <a:lnTo>
                    <a:pt x="0" y="21336"/>
                  </a:lnTo>
                  <a:lnTo>
                    <a:pt x="4572" y="21336"/>
                  </a:lnTo>
                  <a:lnTo>
                    <a:pt x="4572" y="13716"/>
                  </a:lnTo>
                  <a:lnTo>
                    <a:pt x="0" y="1371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46" name="Shape 516">
              <a:extLst>
                <a:ext uri="{FF2B5EF4-FFF2-40B4-BE49-F238E27FC236}">
                  <a16:creationId xmlns:a16="http://schemas.microsoft.com/office/drawing/2014/main" id="{6F3F7C16-86F8-853A-238F-5B3CEFDA75B5}"/>
                </a:ext>
              </a:extLst>
            </p:cNvPr>
            <p:cNvSpPr/>
            <p:nvPr/>
          </p:nvSpPr>
          <p:spPr>
            <a:xfrm>
              <a:off x="3512820" y="3870986"/>
              <a:ext cx="70104" cy="225552"/>
            </a:xfrm>
            <a:custGeom>
              <a:avLst/>
              <a:gdLst/>
              <a:ahLst/>
              <a:cxnLst/>
              <a:rect l="0" t="0" r="0" b="0"/>
              <a:pathLst>
                <a:path w="70104" h="225552">
                  <a:moveTo>
                    <a:pt x="0" y="0"/>
                  </a:moveTo>
                  <a:lnTo>
                    <a:pt x="60960" y="0"/>
                  </a:lnTo>
                  <a:cubicBezTo>
                    <a:pt x="62484" y="0"/>
                    <a:pt x="64008" y="0"/>
                    <a:pt x="65532" y="1524"/>
                  </a:cubicBezTo>
                  <a:cubicBezTo>
                    <a:pt x="67056" y="1524"/>
                    <a:pt x="68580" y="3048"/>
                    <a:pt x="70104" y="4572"/>
                  </a:cubicBezTo>
                  <a:cubicBezTo>
                    <a:pt x="70104" y="6096"/>
                    <a:pt x="70104" y="7620"/>
                    <a:pt x="70104" y="9144"/>
                  </a:cubicBezTo>
                  <a:lnTo>
                    <a:pt x="70104" y="214884"/>
                  </a:lnTo>
                  <a:cubicBezTo>
                    <a:pt x="70104" y="216408"/>
                    <a:pt x="70104" y="217932"/>
                    <a:pt x="68580" y="220980"/>
                  </a:cubicBezTo>
                  <a:cubicBezTo>
                    <a:pt x="68580" y="222504"/>
                    <a:pt x="67056" y="224028"/>
                    <a:pt x="65532" y="224028"/>
                  </a:cubicBezTo>
                  <a:cubicBezTo>
                    <a:pt x="62484" y="225552"/>
                    <a:pt x="60960" y="225552"/>
                    <a:pt x="59436" y="225552"/>
                  </a:cubicBezTo>
                  <a:lnTo>
                    <a:pt x="0" y="225552"/>
                  </a:lnTo>
                  <a:lnTo>
                    <a:pt x="0" y="213360"/>
                  </a:lnTo>
                  <a:lnTo>
                    <a:pt x="57912" y="213360"/>
                  </a:lnTo>
                  <a:lnTo>
                    <a:pt x="57912" y="35052"/>
                  </a:lnTo>
                  <a:lnTo>
                    <a:pt x="0" y="35052"/>
                  </a:lnTo>
                  <a:lnTo>
                    <a:pt x="0" y="21336"/>
                  </a:lnTo>
                  <a:lnTo>
                    <a:pt x="57912" y="21336"/>
                  </a:lnTo>
                  <a:lnTo>
                    <a:pt x="57912" y="13716"/>
                  </a:lnTo>
                  <a:lnTo>
                    <a:pt x="0" y="1371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47" name="Shape 517">
              <a:extLst>
                <a:ext uri="{FF2B5EF4-FFF2-40B4-BE49-F238E27FC236}">
                  <a16:creationId xmlns:a16="http://schemas.microsoft.com/office/drawing/2014/main" id="{6B9CFCBF-3A7B-2C05-0B34-D1B3D079D8C0}"/>
                </a:ext>
              </a:extLst>
            </p:cNvPr>
            <p:cNvSpPr/>
            <p:nvPr/>
          </p:nvSpPr>
          <p:spPr>
            <a:xfrm>
              <a:off x="3489960" y="3848126"/>
              <a:ext cx="45720" cy="13716"/>
            </a:xfrm>
            <a:custGeom>
              <a:avLst/>
              <a:gdLst/>
              <a:ahLst/>
              <a:cxnLst/>
              <a:rect l="0" t="0" r="0" b="0"/>
              <a:pathLst>
                <a:path w="45720" h="13716">
                  <a:moveTo>
                    <a:pt x="6096" y="0"/>
                  </a:moveTo>
                  <a:lnTo>
                    <a:pt x="38100" y="0"/>
                  </a:lnTo>
                  <a:cubicBezTo>
                    <a:pt x="39624" y="0"/>
                    <a:pt x="41148" y="0"/>
                    <a:pt x="42672" y="1524"/>
                  </a:cubicBezTo>
                  <a:cubicBezTo>
                    <a:pt x="42672" y="1524"/>
                    <a:pt x="44196" y="3048"/>
                    <a:pt x="44196" y="3048"/>
                  </a:cubicBezTo>
                  <a:cubicBezTo>
                    <a:pt x="45720" y="4572"/>
                    <a:pt x="45720" y="6096"/>
                    <a:pt x="45720" y="6096"/>
                  </a:cubicBezTo>
                  <a:cubicBezTo>
                    <a:pt x="45720" y="7620"/>
                    <a:pt x="45720" y="9144"/>
                    <a:pt x="44196" y="9144"/>
                  </a:cubicBezTo>
                  <a:cubicBezTo>
                    <a:pt x="44196" y="10668"/>
                    <a:pt x="42672" y="12192"/>
                    <a:pt x="42672" y="12192"/>
                  </a:cubicBezTo>
                  <a:cubicBezTo>
                    <a:pt x="41148" y="12192"/>
                    <a:pt x="39624" y="13716"/>
                    <a:pt x="38100" y="13716"/>
                  </a:cubicBezTo>
                  <a:lnTo>
                    <a:pt x="6096" y="13716"/>
                  </a:lnTo>
                  <a:cubicBezTo>
                    <a:pt x="4572" y="13716"/>
                    <a:pt x="4572" y="12192"/>
                    <a:pt x="3048" y="12192"/>
                  </a:cubicBezTo>
                  <a:cubicBezTo>
                    <a:pt x="1524" y="12192"/>
                    <a:pt x="1524" y="10668"/>
                    <a:pt x="0" y="9144"/>
                  </a:cubicBezTo>
                  <a:cubicBezTo>
                    <a:pt x="0" y="9144"/>
                    <a:pt x="0" y="7620"/>
                    <a:pt x="0" y="6096"/>
                  </a:cubicBezTo>
                  <a:cubicBezTo>
                    <a:pt x="0" y="6096"/>
                    <a:pt x="0" y="4572"/>
                    <a:pt x="0" y="3048"/>
                  </a:cubicBezTo>
                  <a:cubicBezTo>
                    <a:pt x="1524" y="3048"/>
                    <a:pt x="1524" y="1524"/>
                    <a:pt x="3048" y="1524"/>
                  </a:cubicBezTo>
                  <a:cubicBezTo>
                    <a:pt x="4572" y="0"/>
                    <a:pt x="4572" y="0"/>
                    <a:pt x="6096" y="0"/>
                  </a:cubicBez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48" name="Shape 518">
              <a:extLst>
                <a:ext uri="{FF2B5EF4-FFF2-40B4-BE49-F238E27FC236}">
                  <a16:creationId xmlns:a16="http://schemas.microsoft.com/office/drawing/2014/main" id="{2E35B236-57D4-F042-8C31-6572AF31F6F1}"/>
                </a:ext>
              </a:extLst>
            </p:cNvPr>
            <p:cNvSpPr/>
            <p:nvPr/>
          </p:nvSpPr>
          <p:spPr>
            <a:xfrm>
              <a:off x="3464052" y="3915181"/>
              <a:ext cx="48768" cy="41148"/>
            </a:xfrm>
            <a:custGeom>
              <a:avLst/>
              <a:gdLst/>
              <a:ahLst/>
              <a:cxnLst/>
              <a:rect l="0" t="0" r="0" b="0"/>
              <a:pathLst>
                <a:path w="48768" h="41148">
                  <a:moveTo>
                    <a:pt x="10668" y="0"/>
                  </a:moveTo>
                  <a:lnTo>
                    <a:pt x="48768" y="0"/>
                  </a:lnTo>
                  <a:lnTo>
                    <a:pt x="48768" y="13716"/>
                  </a:lnTo>
                  <a:lnTo>
                    <a:pt x="13716" y="13716"/>
                  </a:lnTo>
                  <a:lnTo>
                    <a:pt x="13716" y="28956"/>
                  </a:lnTo>
                  <a:lnTo>
                    <a:pt x="48768" y="28956"/>
                  </a:lnTo>
                  <a:lnTo>
                    <a:pt x="48768" y="41148"/>
                  </a:lnTo>
                  <a:lnTo>
                    <a:pt x="10668" y="41148"/>
                  </a:lnTo>
                  <a:cubicBezTo>
                    <a:pt x="9144" y="41148"/>
                    <a:pt x="6096" y="41148"/>
                    <a:pt x="4572" y="39624"/>
                  </a:cubicBezTo>
                  <a:cubicBezTo>
                    <a:pt x="3048" y="39624"/>
                    <a:pt x="3048" y="38100"/>
                    <a:pt x="1524" y="36576"/>
                  </a:cubicBezTo>
                  <a:cubicBezTo>
                    <a:pt x="0" y="35052"/>
                    <a:pt x="0" y="33528"/>
                    <a:pt x="0" y="32004"/>
                  </a:cubicBezTo>
                  <a:lnTo>
                    <a:pt x="0" y="10668"/>
                  </a:lnTo>
                  <a:cubicBezTo>
                    <a:pt x="0" y="9144"/>
                    <a:pt x="0" y="6096"/>
                    <a:pt x="1524" y="4572"/>
                  </a:cubicBezTo>
                  <a:cubicBezTo>
                    <a:pt x="3048" y="3048"/>
                    <a:pt x="3048" y="3048"/>
                    <a:pt x="4572" y="1524"/>
                  </a:cubicBezTo>
                  <a:cubicBezTo>
                    <a:pt x="6096" y="0"/>
                    <a:pt x="9144" y="0"/>
                    <a:pt x="10668" y="0"/>
                  </a:cubicBez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49" name="Shape 519">
              <a:extLst>
                <a:ext uri="{FF2B5EF4-FFF2-40B4-BE49-F238E27FC236}">
                  <a16:creationId xmlns:a16="http://schemas.microsoft.com/office/drawing/2014/main" id="{91367588-94ED-78C7-5D5E-CDA2ADEDA041}"/>
                </a:ext>
              </a:extLst>
            </p:cNvPr>
            <p:cNvSpPr/>
            <p:nvPr/>
          </p:nvSpPr>
          <p:spPr>
            <a:xfrm>
              <a:off x="3512820" y="3915181"/>
              <a:ext cx="48768" cy="41148"/>
            </a:xfrm>
            <a:custGeom>
              <a:avLst/>
              <a:gdLst/>
              <a:ahLst/>
              <a:cxnLst/>
              <a:rect l="0" t="0" r="0" b="0"/>
              <a:pathLst>
                <a:path w="48768" h="41148">
                  <a:moveTo>
                    <a:pt x="0" y="0"/>
                  </a:moveTo>
                  <a:lnTo>
                    <a:pt x="38100" y="0"/>
                  </a:lnTo>
                  <a:cubicBezTo>
                    <a:pt x="39624" y="0"/>
                    <a:pt x="42672" y="0"/>
                    <a:pt x="44196" y="1524"/>
                  </a:cubicBezTo>
                  <a:cubicBezTo>
                    <a:pt x="45720" y="3048"/>
                    <a:pt x="45720" y="3048"/>
                    <a:pt x="47244" y="4572"/>
                  </a:cubicBezTo>
                  <a:cubicBezTo>
                    <a:pt x="47244" y="6096"/>
                    <a:pt x="48768" y="9144"/>
                    <a:pt x="48768" y="10668"/>
                  </a:cubicBezTo>
                  <a:lnTo>
                    <a:pt x="48768" y="32004"/>
                  </a:lnTo>
                  <a:cubicBezTo>
                    <a:pt x="48768" y="33528"/>
                    <a:pt x="47244" y="35052"/>
                    <a:pt x="47244" y="36576"/>
                  </a:cubicBezTo>
                  <a:cubicBezTo>
                    <a:pt x="45720" y="38100"/>
                    <a:pt x="45720" y="39624"/>
                    <a:pt x="44196" y="39624"/>
                  </a:cubicBezTo>
                  <a:cubicBezTo>
                    <a:pt x="42672" y="41148"/>
                    <a:pt x="39624" y="41148"/>
                    <a:pt x="38100" y="41148"/>
                  </a:cubicBezTo>
                  <a:lnTo>
                    <a:pt x="0" y="41148"/>
                  </a:lnTo>
                  <a:lnTo>
                    <a:pt x="0" y="28956"/>
                  </a:lnTo>
                  <a:lnTo>
                    <a:pt x="35052" y="28956"/>
                  </a:lnTo>
                  <a:lnTo>
                    <a:pt x="35052" y="13716"/>
                  </a:lnTo>
                  <a:lnTo>
                    <a:pt x="0" y="1371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50" name="Shape 520">
              <a:extLst>
                <a:ext uri="{FF2B5EF4-FFF2-40B4-BE49-F238E27FC236}">
                  <a16:creationId xmlns:a16="http://schemas.microsoft.com/office/drawing/2014/main" id="{B50C84A7-1570-E214-D64E-E25103563935}"/>
                </a:ext>
              </a:extLst>
            </p:cNvPr>
            <p:cNvSpPr/>
            <p:nvPr/>
          </p:nvSpPr>
          <p:spPr>
            <a:xfrm>
              <a:off x="3467100" y="3971569"/>
              <a:ext cx="91440" cy="13716"/>
            </a:xfrm>
            <a:custGeom>
              <a:avLst/>
              <a:gdLst/>
              <a:ahLst/>
              <a:cxnLst/>
              <a:rect l="0" t="0" r="0" b="0"/>
              <a:pathLst>
                <a:path w="91440" h="13716">
                  <a:moveTo>
                    <a:pt x="7620" y="0"/>
                  </a:moveTo>
                  <a:lnTo>
                    <a:pt x="83820" y="0"/>
                  </a:lnTo>
                  <a:cubicBezTo>
                    <a:pt x="85344" y="0"/>
                    <a:pt x="86868" y="1524"/>
                    <a:pt x="86868" y="1524"/>
                  </a:cubicBezTo>
                  <a:cubicBezTo>
                    <a:pt x="88392" y="1524"/>
                    <a:pt x="89916" y="3048"/>
                    <a:pt x="89916" y="4572"/>
                  </a:cubicBezTo>
                  <a:cubicBezTo>
                    <a:pt x="89916" y="4572"/>
                    <a:pt x="91440" y="6096"/>
                    <a:pt x="91440" y="7620"/>
                  </a:cubicBezTo>
                  <a:cubicBezTo>
                    <a:pt x="91440" y="9144"/>
                    <a:pt x="89916" y="9144"/>
                    <a:pt x="89916" y="10668"/>
                  </a:cubicBezTo>
                  <a:cubicBezTo>
                    <a:pt x="89916" y="12192"/>
                    <a:pt x="88392" y="12192"/>
                    <a:pt x="86868" y="13716"/>
                  </a:cubicBezTo>
                  <a:cubicBezTo>
                    <a:pt x="86868" y="13716"/>
                    <a:pt x="85344" y="13716"/>
                    <a:pt x="83820" y="13716"/>
                  </a:cubicBezTo>
                  <a:lnTo>
                    <a:pt x="7620" y="13716"/>
                  </a:lnTo>
                  <a:cubicBezTo>
                    <a:pt x="6096" y="13716"/>
                    <a:pt x="4572" y="13716"/>
                    <a:pt x="3048" y="13716"/>
                  </a:cubicBezTo>
                  <a:cubicBezTo>
                    <a:pt x="3048" y="12192"/>
                    <a:pt x="1524" y="12192"/>
                    <a:pt x="1524" y="10668"/>
                  </a:cubicBezTo>
                  <a:cubicBezTo>
                    <a:pt x="0" y="9144"/>
                    <a:pt x="0" y="9144"/>
                    <a:pt x="0" y="7620"/>
                  </a:cubicBezTo>
                  <a:cubicBezTo>
                    <a:pt x="0" y="6096"/>
                    <a:pt x="0" y="4572"/>
                    <a:pt x="1524" y="4572"/>
                  </a:cubicBezTo>
                  <a:cubicBezTo>
                    <a:pt x="1524" y="3048"/>
                    <a:pt x="3048" y="1524"/>
                    <a:pt x="3048" y="1524"/>
                  </a:cubicBezTo>
                  <a:cubicBezTo>
                    <a:pt x="4572" y="1524"/>
                    <a:pt x="6096" y="0"/>
                    <a:pt x="7620" y="0"/>
                  </a:cubicBez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51" name="Shape 521">
              <a:extLst>
                <a:ext uri="{FF2B5EF4-FFF2-40B4-BE49-F238E27FC236}">
                  <a16:creationId xmlns:a16="http://schemas.microsoft.com/office/drawing/2014/main" id="{7E496A96-7C01-2984-8D18-5F804EB80F82}"/>
                </a:ext>
              </a:extLst>
            </p:cNvPr>
            <p:cNvSpPr/>
            <p:nvPr/>
          </p:nvSpPr>
          <p:spPr>
            <a:xfrm>
              <a:off x="3467100" y="3999002"/>
              <a:ext cx="91440" cy="13716"/>
            </a:xfrm>
            <a:custGeom>
              <a:avLst/>
              <a:gdLst/>
              <a:ahLst/>
              <a:cxnLst/>
              <a:rect l="0" t="0" r="0" b="0"/>
              <a:pathLst>
                <a:path w="91440" h="13716">
                  <a:moveTo>
                    <a:pt x="7620" y="0"/>
                  </a:moveTo>
                  <a:lnTo>
                    <a:pt x="83820" y="0"/>
                  </a:lnTo>
                  <a:cubicBezTo>
                    <a:pt x="85344" y="0"/>
                    <a:pt x="86868" y="0"/>
                    <a:pt x="86868" y="1524"/>
                  </a:cubicBezTo>
                  <a:cubicBezTo>
                    <a:pt x="88392" y="1524"/>
                    <a:pt x="89916" y="3048"/>
                    <a:pt x="89916" y="3048"/>
                  </a:cubicBezTo>
                  <a:cubicBezTo>
                    <a:pt x="89916" y="4572"/>
                    <a:pt x="91440" y="6096"/>
                    <a:pt x="91440" y="6096"/>
                  </a:cubicBezTo>
                  <a:cubicBezTo>
                    <a:pt x="91440" y="7620"/>
                    <a:pt x="89916" y="9144"/>
                    <a:pt x="89916" y="10668"/>
                  </a:cubicBezTo>
                  <a:cubicBezTo>
                    <a:pt x="89916" y="10668"/>
                    <a:pt x="88392" y="12192"/>
                    <a:pt x="86868" y="12192"/>
                  </a:cubicBezTo>
                  <a:cubicBezTo>
                    <a:pt x="86868" y="13716"/>
                    <a:pt x="85344" y="13716"/>
                    <a:pt x="83820" y="13716"/>
                  </a:cubicBezTo>
                  <a:lnTo>
                    <a:pt x="7620" y="13716"/>
                  </a:lnTo>
                  <a:cubicBezTo>
                    <a:pt x="6096" y="13716"/>
                    <a:pt x="4572" y="13716"/>
                    <a:pt x="3048" y="12192"/>
                  </a:cubicBezTo>
                  <a:cubicBezTo>
                    <a:pt x="3048" y="12192"/>
                    <a:pt x="1524" y="10668"/>
                    <a:pt x="1524" y="10668"/>
                  </a:cubicBezTo>
                  <a:cubicBezTo>
                    <a:pt x="0" y="9144"/>
                    <a:pt x="0" y="7620"/>
                    <a:pt x="0" y="6096"/>
                  </a:cubicBezTo>
                  <a:cubicBezTo>
                    <a:pt x="0" y="6096"/>
                    <a:pt x="0" y="4572"/>
                    <a:pt x="1524" y="3048"/>
                  </a:cubicBezTo>
                  <a:cubicBezTo>
                    <a:pt x="1524" y="3048"/>
                    <a:pt x="3048" y="1524"/>
                    <a:pt x="3048" y="1524"/>
                  </a:cubicBezTo>
                  <a:cubicBezTo>
                    <a:pt x="4572" y="0"/>
                    <a:pt x="6096" y="0"/>
                    <a:pt x="7620" y="0"/>
                  </a:cubicBez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52" name="Shape 522">
              <a:extLst>
                <a:ext uri="{FF2B5EF4-FFF2-40B4-BE49-F238E27FC236}">
                  <a16:creationId xmlns:a16="http://schemas.microsoft.com/office/drawing/2014/main" id="{5BA5345A-4E60-9F62-87C7-9861F9383ABC}"/>
                </a:ext>
              </a:extLst>
            </p:cNvPr>
            <p:cNvSpPr/>
            <p:nvPr/>
          </p:nvSpPr>
          <p:spPr>
            <a:xfrm>
              <a:off x="3467100" y="4026433"/>
              <a:ext cx="91440" cy="12192"/>
            </a:xfrm>
            <a:custGeom>
              <a:avLst/>
              <a:gdLst/>
              <a:ahLst/>
              <a:cxnLst/>
              <a:rect l="0" t="0" r="0" b="0"/>
              <a:pathLst>
                <a:path w="91440" h="12192">
                  <a:moveTo>
                    <a:pt x="3048" y="0"/>
                  </a:moveTo>
                  <a:cubicBezTo>
                    <a:pt x="4572" y="0"/>
                    <a:pt x="6096" y="0"/>
                    <a:pt x="7620" y="0"/>
                  </a:cubicBezTo>
                  <a:lnTo>
                    <a:pt x="83820" y="0"/>
                  </a:lnTo>
                  <a:cubicBezTo>
                    <a:pt x="85344" y="0"/>
                    <a:pt x="86868" y="0"/>
                    <a:pt x="86868" y="0"/>
                  </a:cubicBezTo>
                  <a:cubicBezTo>
                    <a:pt x="88392" y="1524"/>
                    <a:pt x="89916" y="1524"/>
                    <a:pt x="89916" y="3048"/>
                  </a:cubicBezTo>
                  <a:cubicBezTo>
                    <a:pt x="89916" y="4572"/>
                    <a:pt x="91440" y="4572"/>
                    <a:pt x="91440" y="6096"/>
                  </a:cubicBezTo>
                  <a:cubicBezTo>
                    <a:pt x="91440" y="7620"/>
                    <a:pt x="89916" y="9144"/>
                    <a:pt x="89916" y="9144"/>
                  </a:cubicBezTo>
                  <a:cubicBezTo>
                    <a:pt x="89916" y="10668"/>
                    <a:pt x="88392" y="10668"/>
                    <a:pt x="86868" y="12192"/>
                  </a:cubicBezTo>
                  <a:cubicBezTo>
                    <a:pt x="86868" y="12192"/>
                    <a:pt x="85344" y="12192"/>
                    <a:pt x="83820" y="12192"/>
                  </a:cubicBezTo>
                  <a:lnTo>
                    <a:pt x="7620" y="12192"/>
                  </a:lnTo>
                  <a:cubicBezTo>
                    <a:pt x="6096" y="12192"/>
                    <a:pt x="4572" y="12192"/>
                    <a:pt x="3048" y="12192"/>
                  </a:cubicBezTo>
                  <a:cubicBezTo>
                    <a:pt x="3048" y="10668"/>
                    <a:pt x="1524" y="10668"/>
                    <a:pt x="1524" y="9144"/>
                  </a:cubicBezTo>
                  <a:cubicBezTo>
                    <a:pt x="0" y="9144"/>
                    <a:pt x="0" y="7620"/>
                    <a:pt x="0" y="6096"/>
                  </a:cubicBezTo>
                  <a:cubicBezTo>
                    <a:pt x="0" y="4572"/>
                    <a:pt x="0" y="4572"/>
                    <a:pt x="1524" y="3048"/>
                  </a:cubicBezTo>
                  <a:cubicBezTo>
                    <a:pt x="1524" y="1524"/>
                    <a:pt x="3048" y="1524"/>
                    <a:pt x="3048" y="0"/>
                  </a:cubicBez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53" name="Shape 523">
              <a:extLst>
                <a:ext uri="{FF2B5EF4-FFF2-40B4-BE49-F238E27FC236}">
                  <a16:creationId xmlns:a16="http://schemas.microsoft.com/office/drawing/2014/main" id="{ED6137F5-653B-73B8-8984-72B819211E77}"/>
                </a:ext>
              </a:extLst>
            </p:cNvPr>
            <p:cNvSpPr/>
            <p:nvPr/>
          </p:nvSpPr>
          <p:spPr>
            <a:xfrm>
              <a:off x="3467100" y="4052341"/>
              <a:ext cx="91440" cy="13716"/>
            </a:xfrm>
            <a:custGeom>
              <a:avLst/>
              <a:gdLst/>
              <a:ahLst/>
              <a:cxnLst/>
              <a:rect l="0" t="0" r="0" b="0"/>
              <a:pathLst>
                <a:path w="91440" h="13716">
                  <a:moveTo>
                    <a:pt x="7620" y="0"/>
                  </a:moveTo>
                  <a:lnTo>
                    <a:pt x="83820" y="0"/>
                  </a:lnTo>
                  <a:cubicBezTo>
                    <a:pt x="85344" y="0"/>
                    <a:pt x="86868" y="1524"/>
                    <a:pt x="86868" y="1524"/>
                  </a:cubicBezTo>
                  <a:cubicBezTo>
                    <a:pt x="88392" y="1524"/>
                    <a:pt x="89916" y="3048"/>
                    <a:pt x="89916" y="3048"/>
                  </a:cubicBezTo>
                  <a:cubicBezTo>
                    <a:pt x="89916" y="4572"/>
                    <a:pt x="91440" y="6096"/>
                    <a:pt x="91440" y="7620"/>
                  </a:cubicBezTo>
                  <a:cubicBezTo>
                    <a:pt x="91440" y="9144"/>
                    <a:pt x="89916" y="9144"/>
                    <a:pt x="89916" y="10668"/>
                  </a:cubicBezTo>
                  <a:cubicBezTo>
                    <a:pt x="89916" y="10668"/>
                    <a:pt x="88392" y="12192"/>
                    <a:pt x="86868" y="12192"/>
                  </a:cubicBezTo>
                  <a:cubicBezTo>
                    <a:pt x="86868" y="13716"/>
                    <a:pt x="85344" y="13716"/>
                    <a:pt x="83820" y="13716"/>
                  </a:cubicBezTo>
                  <a:lnTo>
                    <a:pt x="7620" y="13716"/>
                  </a:lnTo>
                  <a:cubicBezTo>
                    <a:pt x="6096" y="13716"/>
                    <a:pt x="4572" y="13716"/>
                    <a:pt x="3048" y="12192"/>
                  </a:cubicBezTo>
                  <a:cubicBezTo>
                    <a:pt x="3048" y="12192"/>
                    <a:pt x="1524" y="10668"/>
                    <a:pt x="1524" y="10668"/>
                  </a:cubicBezTo>
                  <a:cubicBezTo>
                    <a:pt x="0" y="9144"/>
                    <a:pt x="0" y="9144"/>
                    <a:pt x="0" y="7620"/>
                  </a:cubicBezTo>
                  <a:cubicBezTo>
                    <a:pt x="0" y="6096"/>
                    <a:pt x="0" y="4572"/>
                    <a:pt x="1524" y="3048"/>
                  </a:cubicBezTo>
                  <a:cubicBezTo>
                    <a:pt x="1524" y="3048"/>
                    <a:pt x="3048" y="1524"/>
                    <a:pt x="3048" y="1524"/>
                  </a:cubicBezTo>
                  <a:cubicBezTo>
                    <a:pt x="4572" y="1524"/>
                    <a:pt x="6096" y="0"/>
                    <a:pt x="7620" y="0"/>
                  </a:cubicBez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54" name="Shape 524">
              <a:extLst>
                <a:ext uri="{FF2B5EF4-FFF2-40B4-BE49-F238E27FC236}">
                  <a16:creationId xmlns:a16="http://schemas.microsoft.com/office/drawing/2014/main" id="{43A61778-0289-7FEA-7FF1-249303B6678F}"/>
                </a:ext>
              </a:extLst>
            </p:cNvPr>
            <p:cNvSpPr/>
            <p:nvPr/>
          </p:nvSpPr>
          <p:spPr>
            <a:xfrm>
              <a:off x="3232404" y="4078249"/>
              <a:ext cx="173736" cy="13716"/>
            </a:xfrm>
            <a:custGeom>
              <a:avLst/>
              <a:gdLst/>
              <a:ahLst/>
              <a:cxnLst/>
              <a:rect l="0" t="0" r="0" b="0"/>
              <a:pathLst>
                <a:path w="173736" h="13716">
                  <a:moveTo>
                    <a:pt x="6096" y="0"/>
                  </a:moveTo>
                  <a:lnTo>
                    <a:pt x="166116" y="0"/>
                  </a:lnTo>
                  <a:cubicBezTo>
                    <a:pt x="167640" y="0"/>
                    <a:pt x="169164" y="0"/>
                    <a:pt x="170688" y="1524"/>
                  </a:cubicBezTo>
                  <a:cubicBezTo>
                    <a:pt x="170688" y="1524"/>
                    <a:pt x="172212" y="3048"/>
                    <a:pt x="172212" y="3048"/>
                  </a:cubicBezTo>
                  <a:cubicBezTo>
                    <a:pt x="173736" y="4572"/>
                    <a:pt x="173736" y="6096"/>
                    <a:pt x="173736" y="6096"/>
                  </a:cubicBezTo>
                  <a:cubicBezTo>
                    <a:pt x="173736" y="7620"/>
                    <a:pt x="173736" y="9144"/>
                    <a:pt x="172212" y="10668"/>
                  </a:cubicBezTo>
                  <a:cubicBezTo>
                    <a:pt x="172212" y="10668"/>
                    <a:pt x="170688" y="12192"/>
                    <a:pt x="170688" y="12192"/>
                  </a:cubicBezTo>
                  <a:cubicBezTo>
                    <a:pt x="169164" y="13716"/>
                    <a:pt x="167640" y="13716"/>
                    <a:pt x="166116" y="13716"/>
                  </a:cubicBezTo>
                  <a:lnTo>
                    <a:pt x="6096" y="13716"/>
                  </a:lnTo>
                  <a:cubicBezTo>
                    <a:pt x="4572" y="13716"/>
                    <a:pt x="3048" y="13716"/>
                    <a:pt x="3048" y="12192"/>
                  </a:cubicBezTo>
                  <a:cubicBezTo>
                    <a:pt x="1524" y="12192"/>
                    <a:pt x="1524" y="10668"/>
                    <a:pt x="0" y="10668"/>
                  </a:cubicBezTo>
                  <a:cubicBezTo>
                    <a:pt x="0" y="9144"/>
                    <a:pt x="0" y="7620"/>
                    <a:pt x="0" y="6096"/>
                  </a:cubicBezTo>
                  <a:cubicBezTo>
                    <a:pt x="0" y="6096"/>
                    <a:pt x="0" y="4572"/>
                    <a:pt x="0" y="3048"/>
                  </a:cubicBezTo>
                  <a:cubicBezTo>
                    <a:pt x="1524" y="3048"/>
                    <a:pt x="1524" y="1524"/>
                    <a:pt x="3048" y="1524"/>
                  </a:cubicBezTo>
                  <a:cubicBezTo>
                    <a:pt x="3048" y="0"/>
                    <a:pt x="4572" y="0"/>
                    <a:pt x="6096" y="0"/>
                  </a:cubicBez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55" name="Shape 525">
              <a:extLst>
                <a:ext uri="{FF2B5EF4-FFF2-40B4-BE49-F238E27FC236}">
                  <a16:creationId xmlns:a16="http://schemas.microsoft.com/office/drawing/2014/main" id="{C9DF71CC-447A-27F0-4C55-1CE2990EE2C1}"/>
                </a:ext>
              </a:extLst>
            </p:cNvPr>
            <p:cNvSpPr/>
            <p:nvPr/>
          </p:nvSpPr>
          <p:spPr>
            <a:xfrm>
              <a:off x="3232404" y="4105681"/>
              <a:ext cx="173736" cy="12192"/>
            </a:xfrm>
            <a:custGeom>
              <a:avLst/>
              <a:gdLst/>
              <a:ahLst/>
              <a:cxnLst/>
              <a:rect l="0" t="0" r="0" b="0"/>
              <a:pathLst>
                <a:path w="173736" h="12192">
                  <a:moveTo>
                    <a:pt x="3048" y="0"/>
                  </a:moveTo>
                  <a:cubicBezTo>
                    <a:pt x="3048" y="0"/>
                    <a:pt x="4572" y="0"/>
                    <a:pt x="6096" y="0"/>
                  </a:cubicBezTo>
                  <a:lnTo>
                    <a:pt x="166116" y="0"/>
                  </a:lnTo>
                  <a:cubicBezTo>
                    <a:pt x="167640" y="0"/>
                    <a:pt x="169164" y="0"/>
                    <a:pt x="170688" y="0"/>
                  </a:cubicBezTo>
                  <a:cubicBezTo>
                    <a:pt x="170688" y="1524"/>
                    <a:pt x="172212" y="1524"/>
                    <a:pt x="172212" y="3048"/>
                  </a:cubicBezTo>
                  <a:cubicBezTo>
                    <a:pt x="173736" y="4572"/>
                    <a:pt x="173736" y="4572"/>
                    <a:pt x="173736" y="6096"/>
                  </a:cubicBezTo>
                  <a:cubicBezTo>
                    <a:pt x="173736" y="7620"/>
                    <a:pt x="173736" y="9144"/>
                    <a:pt x="172212" y="9144"/>
                  </a:cubicBezTo>
                  <a:cubicBezTo>
                    <a:pt x="172212" y="10668"/>
                    <a:pt x="170688" y="12192"/>
                    <a:pt x="170688" y="12192"/>
                  </a:cubicBezTo>
                  <a:cubicBezTo>
                    <a:pt x="169164" y="12192"/>
                    <a:pt x="167640" y="12192"/>
                    <a:pt x="166116" y="12192"/>
                  </a:cubicBezTo>
                  <a:lnTo>
                    <a:pt x="6096" y="12192"/>
                  </a:lnTo>
                  <a:cubicBezTo>
                    <a:pt x="4572" y="12192"/>
                    <a:pt x="3048" y="12192"/>
                    <a:pt x="3048" y="12192"/>
                  </a:cubicBezTo>
                  <a:cubicBezTo>
                    <a:pt x="1524" y="12192"/>
                    <a:pt x="1524" y="10668"/>
                    <a:pt x="0" y="9144"/>
                  </a:cubicBezTo>
                  <a:cubicBezTo>
                    <a:pt x="0" y="9144"/>
                    <a:pt x="0" y="7620"/>
                    <a:pt x="0" y="6096"/>
                  </a:cubicBezTo>
                  <a:cubicBezTo>
                    <a:pt x="0" y="4572"/>
                    <a:pt x="0" y="4572"/>
                    <a:pt x="0" y="3048"/>
                  </a:cubicBezTo>
                  <a:cubicBezTo>
                    <a:pt x="1524" y="1524"/>
                    <a:pt x="1524" y="1524"/>
                    <a:pt x="3048" y="0"/>
                  </a:cubicBez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56" name="Shape 526">
              <a:extLst>
                <a:ext uri="{FF2B5EF4-FFF2-40B4-BE49-F238E27FC236}">
                  <a16:creationId xmlns:a16="http://schemas.microsoft.com/office/drawing/2014/main" id="{FA5155E4-99B4-873F-A730-D858C1C73D0E}"/>
                </a:ext>
              </a:extLst>
            </p:cNvPr>
            <p:cNvSpPr/>
            <p:nvPr/>
          </p:nvSpPr>
          <p:spPr>
            <a:xfrm>
              <a:off x="3232404" y="4131590"/>
              <a:ext cx="173736" cy="13716"/>
            </a:xfrm>
            <a:custGeom>
              <a:avLst/>
              <a:gdLst/>
              <a:ahLst/>
              <a:cxnLst/>
              <a:rect l="0" t="0" r="0" b="0"/>
              <a:pathLst>
                <a:path w="173736" h="13716">
                  <a:moveTo>
                    <a:pt x="6096" y="0"/>
                  </a:moveTo>
                  <a:lnTo>
                    <a:pt x="166116" y="0"/>
                  </a:lnTo>
                  <a:cubicBezTo>
                    <a:pt x="167640" y="0"/>
                    <a:pt x="169164" y="1524"/>
                    <a:pt x="170688" y="1524"/>
                  </a:cubicBezTo>
                  <a:cubicBezTo>
                    <a:pt x="170688" y="1524"/>
                    <a:pt x="172212" y="3048"/>
                    <a:pt x="172212" y="4572"/>
                  </a:cubicBezTo>
                  <a:cubicBezTo>
                    <a:pt x="173736" y="4572"/>
                    <a:pt x="173736" y="6096"/>
                    <a:pt x="173736" y="7620"/>
                  </a:cubicBezTo>
                  <a:cubicBezTo>
                    <a:pt x="173736" y="9144"/>
                    <a:pt x="173736" y="9144"/>
                    <a:pt x="172212" y="10668"/>
                  </a:cubicBezTo>
                  <a:cubicBezTo>
                    <a:pt x="172212" y="12192"/>
                    <a:pt x="170688" y="12192"/>
                    <a:pt x="170688" y="13716"/>
                  </a:cubicBezTo>
                  <a:cubicBezTo>
                    <a:pt x="169164" y="13716"/>
                    <a:pt x="167640" y="13716"/>
                    <a:pt x="166116" y="13716"/>
                  </a:cubicBezTo>
                  <a:lnTo>
                    <a:pt x="6096" y="13716"/>
                  </a:lnTo>
                  <a:cubicBezTo>
                    <a:pt x="4572" y="13716"/>
                    <a:pt x="3048" y="13716"/>
                    <a:pt x="3048" y="13716"/>
                  </a:cubicBezTo>
                  <a:cubicBezTo>
                    <a:pt x="1524" y="12192"/>
                    <a:pt x="1524" y="12192"/>
                    <a:pt x="0" y="10668"/>
                  </a:cubicBezTo>
                  <a:cubicBezTo>
                    <a:pt x="0" y="9144"/>
                    <a:pt x="0" y="9144"/>
                    <a:pt x="0" y="7620"/>
                  </a:cubicBezTo>
                  <a:cubicBezTo>
                    <a:pt x="0" y="6096"/>
                    <a:pt x="0" y="4572"/>
                    <a:pt x="0" y="4572"/>
                  </a:cubicBezTo>
                  <a:cubicBezTo>
                    <a:pt x="1524" y="3048"/>
                    <a:pt x="1524" y="1524"/>
                    <a:pt x="3048" y="1524"/>
                  </a:cubicBezTo>
                  <a:cubicBezTo>
                    <a:pt x="3048" y="1524"/>
                    <a:pt x="4572" y="0"/>
                    <a:pt x="6096" y="0"/>
                  </a:cubicBez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57" name="Shape 527">
              <a:extLst>
                <a:ext uri="{FF2B5EF4-FFF2-40B4-BE49-F238E27FC236}">
                  <a16:creationId xmlns:a16="http://schemas.microsoft.com/office/drawing/2014/main" id="{6E8AD6E9-8D9C-AC8A-56DD-B7E7E1017D5D}"/>
                </a:ext>
              </a:extLst>
            </p:cNvPr>
            <p:cNvSpPr/>
            <p:nvPr/>
          </p:nvSpPr>
          <p:spPr>
            <a:xfrm>
              <a:off x="3232404" y="4159021"/>
              <a:ext cx="173736" cy="13716"/>
            </a:xfrm>
            <a:custGeom>
              <a:avLst/>
              <a:gdLst/>
              <a:ahLst/>
              <a:cxnLst/>
              <a:rect l="0" t="0" r="0" b="0"/>
              <a:pathLst>
                <a:path w="173736" h="13716">
                  <a:moveTo>
                    <a:pt x="6096" y="0"/>
                  </a:moveTo>
                  <a:lnTo>
                    <a:pt x="166116" y="0"/>
                  </a:lnTo>
                  <a:cubicBezTo>
                    <a:pt x="167640" y="0"/>
                    <a:pt x="169164" y="0"/>
                    <a:pt x="170688" y="1524"/>
                  </a:cubicBezTo>
                  <a:cubicBezTo>
                    <a:pt x="170688" y="1524"/>
                    <a:pt x="172212" y="1524"/>
                    <a:pt x="172212" y="3048"/>
                  </a:cubicBezTo>
                  <a:cubicBezTo>
                    <a:pt x="173736" y="4572"/>
                    <a:pt x="173736" y="6096"/>
                    <a:pt x="173736" y="6096"/>
                  </a:cubicBezTo>
                  <a:cubicBezTo>
                    <a:pt x="173736" y="7620"/>
                    <a:pt x="173736" y="9144"/>
                    <a:pt x="172212" y="9144"/>
                  </a:cubicBezTo>
                  <a:cubicBezTo>
                    <a:pt x="172212" y="10668"/>
                    <a:pt x="170688" y="12192"/>
                    <a:pt x="170688" y="12192"/>
                  </a:cubicBezTo>
                  <a:cubicBezTo>
                    <a:pt x="169164" y="12192"/>
                    <a:pt x="167640" y="13716"/>
                    <a:pt x="166116" y="13716"/>
                  </a:cubicBezTo>
                  <a:lnTo>
                    <a:pt x="6096" y="13716"/>
                  </a:lnTo>
                  <a:cubicBezTo>
                    <a:pt x="4572" y="13716"/>
                    <a:pt x="3048" y="12192"/>
                    <a:pt x="3048" y="12192"/>
                  </a:cubicBezTo>
                  <a:cubicBezTo>
                    <a:pt x="1524" y="12192"/>
                    <a:pt x="1524" y="10668"/>
                    <a:pt x="0" y="9144"/>
                  </a:cubicBezTo>
                  <a:cubicBezTo>
                    <a:pt x="0" y="9144"/>
                    <a:pt x="0" y="7620"/>
                    <a:pt x="0" y="6096"/>
                  </a:cubicBezTo>
                  <a:cubicBezTo>
                    <a:pt x="0" y="6096"/>
                    <a:pt x="0" y="4572"/>
                    <a:pt x="0" y="3048"/>
                  </a:cubicBezTo>
                  <a:cubicBezTo>
                    <a:pt x="1524" y="1524"/>
                    <a:pt x="1524" y="1524"/>
                    <a:pt x="3048" y="1524"/>
                  </a:cubicBezTo>
                  <a:cubicBezTo>
                    <a:pt x="3048" y="0"/>
                    <a:pt x="4572" y="0"/>
                    <a:pt x="6096" y="0"/>
                  </a:cubicBez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58" name="Shape 528">
              <a:extLst>
                <a:ext uri="{FF2B5EF4-FFF2-40B4-BE49-F238E27FC236}">
                  <a16:creationId xmlns:a16="http://schemas.microsoft.com/office/drawing/2014/main" id="{B60BACA5-C858-E361-26E4-447EE0834CBA}"/>
                </a:ext>
              </a:extLst>
            </p:cNvPr>
            <p:cNvSpPr/>
            <p:nvPr/>
          </p:nvSpPr>
          <p:spPr>
            <a:xfrm>
              <a:off x="3226308" y="4028719"/>
              <a:ext cx="2286" cy="33528"/>
            </a:xfrm>
            <a:custGeom>
              <a:avLst/>
              <a:gdLst/>
              <a:ahLst/>
              <a:cxnLst/>
              <a:rect l="0" t="0" r="0" b="0"/>
              <a:pathLst>
                <a:path w="2286" h="33528">
                  <a:moveTo>
                    <a:pt x="2286" y="0"/>
                  </a:moveTo>
                  <a:lnTo>
                    <a:pt x="2286" y="33528"/>
                  </a:lnTo>
                  <a:lnTo>
                    <a:pt x="1524" y="32766"/>
                  </a:lnTo>
                  <a:cubicBezTo>
                    <a:pt x="0" y="31242"/>
                    <a:pt x="0" y="29718"/>
                    <a:pt x="0" y="28194"/>
                  </a:cubicBezTo>
                  <a:lnTo>
                    <a:pt x="0" y="5335"/>
                  </a:lnTo>
                  <a:cubicBezTo>
                    <a:pt x="0" y="3810"/>
                    <a:pt x="0" y="2286"/>
                    <a:pt x="1524" y="762"/>
                  </a:cubicBezTo>
                  <a:lnTo>
                    <a:pt x="228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59" name="Shape 529">
              <a:extLst>
                <a:ext uri="{FF2B5EF4-FFF2-40B4-BE49-F238E27FC236}">
                  <a16:creationId xmlns:a16="http://schemas.microsoft.com/office/drawing/2014/main" id="{2AF88769-7A7A-46D6-1C38-91FA6E7DACA0}"/>
                </a:ext>
              </a:extLst>
            </p:cNvPr>
            <p:cNvSpPr/>
            <p:nvPr/>
          </p:nvSpPr>
          <p:spPr>
            <a:xfrm>
              <a:off x="3203448" y="3970045"/>
              <a:ext cx="25146" cy="230124"/>
            </a:xfrm>
            <a:custGeom>
              <a:avLst/>
              <a:gdLst/>
              <a:ahLst/>
              <a:cxnLst/>
              <a:rect l="0" t="0" r="0" b="0"/>
              <a:pathLst>
                <a:path w="25146" h="230124">
                  <a:moveTo>
                    <a:pt x="10668" y="0"/>
                  </a:moveTo>
                  <a:lnTo>
                    <a:pt x="25146" y="0"/>
                  </a:lnTo>
                  <a:lnTo>
                    <a:pt x="25146" y="13716"/>
                  </a:lnTo>
                  <a:lnTo>
                    <a:pt x="12192" y="13716"/>
                  </a:lnTo>
                  <a:lnTo>
                    <a:pt x="12192" y="32004"/>
                  </a:lnTo>
                  <a:lnTo>
                    <a:pt x="25146" y="32004"/>
                  </a:lnTo>
                  <a:lnTo>
                    <a:pt x="25146" y="45720"/>
                  </a:lnTo>
                  <a:lnTo>
                    <a:pt x="12192" y="45720"/>
                  </a:lnTo>
                  <a:lnTo>
                    <a:pt x="12192" y="216409"/>
                  </a:lnTo>
                  <a:lnTo>
                    <a:pt x="25146" y="216409"/>
                  </a:lnTo>
                  <a:lnTo>
                    <a:pt x="25146" y="230124"/>
                  </a:lnTo>
                  <a:lnTo>
                    <a:pt x="10668" y="230124"/>
                  </a:lnTo>
                  <a:cubicBezTo>
                    <a:pt x="9144" y="230124"/>
                    <a:pt x="7620" y="230124"/>
                    <a:pt x="6096" y="228600"/>
                  </a:cubicBezTo>
                  <a:cubicBezTo>
                    <a:pt x="3048" y="227076"/>
                    <a:pt x="1524" y="225552"/>
                    <a:pt x="1524" y="224028"/>
                  </a:cubicBezTo>
                  <a:cubicBezTo>
                    <a:pt x="0" y="222504"/>
                    <a:pt x="0" y="220980"/>
                    <a:pt x="0" y="217932"/>
                  </a:cubicBezTo>
                  <a:lnTo>
                    <a:pt x="0" y="12192"/>
                  </a:lnTo>
                  <a:cubicBezTo>
                    <a:pt x="0" y="10668"/>
                    <a:pt x="0" y="7620"/>
                    <a:pt x="1524" y="6096"/>
                  </a:cubicBezTo>
                  <a:cubicBezTo>
                    <a:pt x="1524" y="4572"/>
                    <a:pt x="3048" y="3048"/>
                    <a:pt x="6096" y="1524"/>
                  </a:cubicBezTo>
                  <a:cubicBezTo>
                    <a:pt x="7620" y="1524"/>
                    <a:pt x="9144" y="0"/>
                    <a:pt x="10668" y="0"/>
                  </a:cubicBez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60" name="Shape 530">
              <a:extLst>
                <a:ext uri="{FF2B5EF4-FFF2-40B4-BE49-F238E27FC236}">
                  <a16:creationId xmlns:a16="http://schemas.microsoft.com/office/drawing/2014/main" id="{7A50E4B6-5DAA-B6CA-1664-CFD25CF899A2}"/>
                </a:ext>
              </a:extLst>
            </p:cNvPr>
            <p:cNvSpPr/>
            <p:nvPr/>
          </p:nvSpPr>
          <p:spPr>
            <a:xfrm>
              <a:off x="3151632" y="3941090"/>
              <a:ext cx="76962" cy="330708"/>
            </a:xfrm>
            <a:custGeom>
              <a:avLst/>
              <a:gdLst/>
              <a:ahLst/>
              <a:cxnLst/>
              <a:rect l="0" t="0" r="0" b="0"/>
              <a:pathLst>
                <a:path w="76962" h="330708">
                  <a:moveTo>
                    <a:pt x="60960" y="0"/>
                  </a:moveTo>
                  <a:lnTo>
                    <a:pt x="76962" y="0"/>
                  </a:lnTo>
                  <a:lnTo>
                    <a:pt x="76962" y="13716"/>
                  </a:lnTo>
                  <a:lnTo>
                    <a:pt x="60960" y="13716"/>
                  </a:lnTo>
                  <a:cubicBezTo>
                    <a:pt x="56388" y="13716"/>
                    <a:pt x="51816" y="15239"/>
                    <a:pt x="48768" y="16764"/>
                  </a:cubicBezTo>
                  <a:cubicBezTo>
                    <a:pt x="44196" y="19812"/>
                    <a:pt x="41148" y="22859"/>
                    <a:pt x="38100" y="27432"/>
                  </a:cubicBezTo>
                  <a:cubicBezTo>
                    <a:pt x="36576" y="30480"/>
                    <a:pt x="35052" y="35052"/>
                    <a:pt x="35052" y="39624"/>
                  </a:cubicBezTo>
                  <a:lnTo>
                    <a:pt x="35052" y="249936"/>
                  </a:lnTo>
                  <a:cubicBezTo>
                    <a:pt x="35052" y="254508"/>
                    <a:pt x="36576" y="259080"/>
                    <a:pt x="38100" y="262127"/>
                  </a:cubicBezTo>
                  <a:cubicBezTo>
                    <a:pt x="41148" y="266700"/>
                    <a:pt x="44196" y="269748"/>
                    <a:pt x="48768" y="271272"/>
                  </a:cubicBezTo>
                  <a:cubicBezTo>
                    <a:pt x="51816" y="274320"/>
                    <a:pt x="56388" y="275844"/>
                    <a:pt x="60960" y="275844"/>
                  </a:cubicBezTo>
                  <a:lnTo>
                    <a:pt x="76962" y="275844"/>
                  </a:lnTo>
                  <a:lnTo>
                    <a:pt x="76962" y="288036"/>
                  </a:lnTo>
                  <a:lnTo>
                    <a:pt x="12192" y="288036"/>
                  </a:lnTo>
                  <a:lnTo>
                    <a:pt x="12192" y="301752"/>
                  </a:lnTo>
                  <a:cubicBezTo>
                    <a:pt x="12192" y="304800"/>
                    <a:pt x="13716" y="307848"/>
                    <a:pt x="15240" y="309372"/>
                  </a:cubicBezTo>
                  <a:cubicBezTo>
                    <a:pt x="16764" y="312420"/>
                    <a:pt x="18288" y="313944"/>
                    <a:pt x="19812" y="315468"/>
                  </a:cubicBezTo>
                  <a:cubicBezTo>
                    <a:pt x="22860" y="316992"/>
                    <a:pt x="25908" y="316992"/>
                    <a:pt x="27432" y="316992"/>
                  </a:cubicBezTo>
                  <a:lnTo>
                    <a:pt x="76962" y="316992"/>
                  </a:lnTo>
                  <a:lnTo>
                    <a:pt x="76962" y="330708"/>
                  </a:lnTo>
                  <a:lnTo>
                    <a:pt x="27432" y="330708"/>
                  </a:lnTo>
                  <a:cubicBezTo>
                    <a:pt x="22860" y="330708"/>
                    <a:pt x="18288" y="329184"/>
                    <a:pt x="13716" y="326136"/>
                  </a:cubicBezTo>
                  <a:cubicBezTo>
                    <a:pt x="9144" y="324612"/>
                    <a:pt x="6096" y="320039"/>
                    <a:pt x="3048" y="316992"/>
                  </a:cubicBezTo>
                  <a:cubicBezTo>
                    <a:pt x="1524" y="312420"/>
                    <a:pt x="0" y="306324"/>
                    <a:pt x="0" y="301752"/>
                  </a:cubicBezTo>
                  <a:lnTo>
                    <a:pt x="0" y="286512"/>
                  </a:lnTo>
                  <a:cubicBezTo>
                    <a:pt x="0" y="284988"/>
                    <a:pt x="0" y="281939"/>
                    <a:pt x="1524" y="280416"/>
                  </a:cubicBezTo>
                  <a:cubicBezTo>
                    <a:pt x="1524" y="278892"/>
                    <a:pt x="3048" y="277368"/>
                    <a:pt x="4572" y="277368"/>
                  </a:cubicBezTo>
                  <a:cubicBezTo>
                    <a:pt x="7620" y="275844"/>
                    <a:pt x="9144" y="275844"/>
                    <a:pt x="10668" y="275844"/>
                  </a:cubicBezTo>
                  <a:lnTo>
                    <a:pt x="32004" y="275844"/>
                  </a:lnTo>
                  <a:cubicBezTo>
                    <a:pt x="30480" y="272796"/>
                    <a:pt x="28956" y="271272"/>
                    <a:pt x="27432" y="269748"/>
                  </a:cubicBezTo>
                  <a:cubicBezTo>
                    <a:pt x="24384" y="263652"/>
                    <a:pt x="21336" y="256032"/>
                    <a:pt x="21336" y="249936"/>
                  </a:cubicBezTo>
                  <a:lnTo>
                    <a:pt x="21336" y="39624"/>
                  </a:lnTo>
                  <a:cubicBezTo>
                    <a:pt x="21336" y="32003"/>
                    <a:pt x="24384" y="25908"/>
                    <a:pt x="27432" y="19812"/>
                  </a:cubicBezTo>
                  <a:cubicBezTo>
                    <a:pt x="30480" y="13716"/>
                    <a:pt x="35052" y="9144"/>
                    <a:pt x="41148" y="6096"/>
                  </a:cubicBezTo>
                  <a:cubicBezTo>
                    <a:pt x="47244" y="3048"/>
                    <a:pt x="54864" y="0"/>
                    <a:pt x="60960" y="0"/>
                  </a:cubicBez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61" name="Shape 6397">
              <a:extLst>
                <a:ext uri="{FF2B5EF4-FFF2-40B4-BE49-F238E27FC236}">
                  <a16:creationId xmlns:a16="http://schemas.microsoft.com/office/drawing/2014/main" id="{FDCD8255-7229-B765-2404-E474D733E0A5}"/>
                </a:ext>
              </a:extLst>
            </p:cNvPr>
            <p:cNvSpPr/>
            <p:nvPr/>
          </p:nvSpPr>
          <p:spPr>
            <a:xfrm>
              <a:off x="3228594" y="4258081"/>
              <a:ext cx="128778" cy="13716"/>
            </a:xfrm>
            <a:custGeom>
              <a:avLst/>
              <a:gdLst/>
              <a:ahLst/>
              <a:cxnLst/>
              <a:rect l="0" t="0" r="0" b="0"/>
              <a:pathLst>
                <a:path w="128778" h="13716">
                  <a:moveTo>
                    <a:pt x="0" y="0"/>
                  </a:moveTo>
                  <a:lnTo>
                    <a:pt x="128778" y="0"/>
                  </a:lnTo>
                  <a:lnTo>
                    <a:pt x="128778" y="13716"/>
                  </a:lnTo>
                  <a:lnTo>
                    <a:pt x="0" y="13716"/>
                  </a:lnTo>
                  <a:lnTo>
                    <a:pt x="0" y="0"/>
                  </a:lnTo>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62" name="Shape 532">
              <a:extLst>
                <a:ext uri="{FF2B5EF4-FFF2-40B4-BE49-F238E27FC236}">
                  <a16:creationId xmlns:a16="http://schemas.microsoft.com/office/drawing/2014/main" id="{598F3E12-D472-085B-57E9-D945C525BB7C}"/>
                </a:ext>
              </a:extLst>
            </p:cNvPr>
            <p:cNvSpPr/>
            <p:nvPr/>
          </p:nvSpPr>
          <p:spPr>
            <a:xfrm>
              <a:off x="3228594" y="4216934"/>
              <a:ext cx="128778" cy="33528"/>
            </a:xfrm>
            <a:custGeom>
              <a:avLst/>
              <a:gdLst/>
              <a:ahLst/>
              <a:cxnLst/>
              <a:rect l="0" t="0" r="0" b="0"/>
              <a:pathLst>
                <a:path w="128778" h="33528">
                  <a:moveTo>
                    <a:pt x="0" y="0"/>
                  </a:moveTo>
                  <a:lnTo>
                    <a:pt x="128778" y="0"/>
                  </a:lnTo>
                  <a:lnTo>
                    <a:pt x="128778" y="12192"/>
                  </a:lnTo>
                  <a:lnTo>
                    <a:pt x="76962" y="12192"/>
                  </a:lnTo>
                  <a:lnTo>
                    <a:pt x="76962" y="16764"/>
                  </a:lnTo>
                  <a:cubicBezTo>
                    <a:pt x="76962" y="18288"/>
                    <a:pt x="78486" y="18288"/>
                    <a:pt x="78486" y="18288"/>
                  </a:cubicBezTo>
                  <a:cubicBezTo>
                    <a:pt x="78486" y="19812"/>
                    <a:pt x="78486" y="19812"/>
                    <a:pt x="78486" y="19812"/>
                  </a:cubicBezTo>
                  <a:cubicBezTo>
                    <a:pt x="80010" y="19812"/>
                    <a:pt x="80010" y="19812"/>
                    <a:pt x="80010" y="19812"/>
                  </a:cubicBezTo>
                  <a:lnTo>
                    <a:pt x="128778" y="19812"/>
                  </a:lnTo>
                  <a:lnTo>
                    <a:pt x="128778" y="33528"/>
                  </a:lnTo>
                  <a:lnTo>
                    <a:pt x="80010" y="33528"/>
                  </a:lnTo>
                  <a:cubicBezTo>
                    <a:pt x="76962" y="33528"/>
                    <a:pt x="75438" y="33528"/>
                    <a:pt x="72390" y="32004"/>
                  </a:cubicBezTo>
                  <a:cubicBezTo>
                    <a:pt x="69342" y="30480"/>
                    <a:pt x="67818" y="27432"/>
                    <a:pt x="66294" y="25908"/>
                  </a:cubicBezTo>
                  <a:cubicBezTo>
                    <a:pt x="64770" y="22860"/>
                    <a:pt x="64770" y="19812"/>
                    <a:pt x="64770" y="16764"/>
                  </a:cubicBezTo>
                  <a:lnTo>
                    <a:pt x="64770" y="12192"/>
                  </a:lnTo>
                  <a:lnTo>
                    <a:pt x="0" y="12192"/>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63" name="Shape 6398">
              <a:extLst>
                <a:ext uri="{FF2B5EF4-FFF2-40B4-BE49-F238E27FC236}">
                  <a16:creationId xmlns:a16="http://schemas.microsoft.com/office/drawing/2014/main" id="{B59541A0-B7A2-FB43-F03A-5F4D1DE9BDFD}"/>
                </a:ext>
              </a:extLst>
            </p:cNvPr>
            <p:cNvSpPr/>
            <p:nvPr/>
          </p:nvSpPr>
          <p:spPr>
            <a:xfrm>
              <a:off x="3228594" y="4186454"/>
              <a:ext cx="128778" cy="13716"/>
            </a:xfrm>
            <a:custGeom>
              <a:avLst/>
              <a:gdLst/>
              <a:ahLst/>
              <a:cxnLst/>
              <a:rect l="0" t="0" r="0" b="0"/>
              <a:pathLst>
                <a:path w="128778" h="13716">
                  <a:moveTo>
                    <a:pt x="0" y="0"/>
                  </a:moveTo>
                  <a:lnTo>
                    <a:pt x="128778" y="0"/>
                  </a:lnTo>
                  <a:lnTo>
                    <a:pt x="128778" y="13716"/>
                  </a:lnTo>
                  <a:lnTo>
                    <a:pt x="0" y="13716"/>
                  </a:lnTo>
                  <a:lnTo>
                    <a:pt x="0" y="0"/>
                  </a:lnTo>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64" name="Shape 534">
              <a:extLst>
                <a:ext uri="{FF2B5EF4-FFF2-40B4-BE49-F238E27FC236}">
                  <a16:creationId xmlns:a16="http://schemas.microsoft.com/office/drawing/2014/main" id="{953B18B4-192D-ECFB-AAD7-CBB8348C5638}"/>
                </a:ext>
              </a:extLst>
            </p:cNvPr>
            <p:cNvSpPr/>
            <p:nvPr/>
          </p:nvSpPr>
          <p:spPr>
            <a:xfrm>
              <a:off x="3228594" y="4024909"/>
              <a:ext cx="128778" cy="41148"/>
            </a:xfrm>
            <a:custGeom>
              <a:avLst/>
              <a:gdLst/>
              <a:ahLst/>
              <a:cxnLst/>
              <a:rect l="0" t="0" r="0" b="0"/>
              <a:pathLst>
                <a:path w="128778" h="41148">
                  <a:moveTo>
                    <a:pt x="8382" y="0"/>
                  </a:moveTo>
                  <a:lnTo>
                    <a:pt x="128778" y="0"/>
                  </a:lnTo>
                  <a:lnTo>
                    <a:pt x="128778" y="13716"/>
                  </a:lnTo>
                  <a:lnTo>
                    <a:pt x="11430" y="13716"/>
                  </a:lnTo>
                  <a:lnTo>
                    <a:pt x="11430" y="27432"/>
                  </a:lnTo>
                  <a:lnTo>
                    <a:pt x="128778" y="27432"/>
                  </a:lnTo>
                  <a:lnTo>
                    <a:pt x="128778" y="41148"/>
                  </a:lnTo>
                  <a:lnTo>
                    <a:pt x="8382" y="41148"/>
                  </a:lnTo>
                  <a:cubicBezTo>
                    <a:pt x="6858" y="41148"/>
                    <a:pt x="3810" y="41148"/>
                    <a:pt x="2286" y="39624"/>
                  </a:cubicBezTo>
                  <a:lnTo>
                    <a:pt x="0" y="37338"/>
                  </a:lnTo>
                  <a:lnTo>
                    <a:pt x="0" y="3810"/>
                  </a:lnTo>
                  <a:lnTo>
                    <a:pt x="2286" y="1524"/>
                  </a:lnTo>
                  <a:cubicBezTo>
                    <a:pt x="3810" y="0"/>
                    <a:pt x="6858" y="0"/>
                    <a:pt x="8382" y="0"/>
                  </a:cubicBez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65" name="Shape 535">
              <a:extLst>
                <a:ext uri="{FF2B5EF4-FFF2-40B4-BE49-F238E27FC236}">
                  <a16:creationId xmlns:a16="http://schemas.microsoft.com/office/drawing/2014/main" id="{4909180C-491C-D2BE-E5D4-535F2C17036E}"/>
                </a:ext>
              </a:extLst>
            </p:cNvPr>
            <p:cNvSpPr/>
            <p:nvPr/>
          </p:nvSpPr>
          <p:spPr>
            <a:xfrm>
              <a:off x="3228594" y="3970045"/>
              <a:ext cx="128778" cy="45720"/>
            </a:xfrm>
            <a:custGeom>
              <a:avLst/>
              <a:gdLst/>
              <a:ahLst/>
              <a:cxnLst/>
              <a:rect l="0" t="0" r="0" b="0"/>
              <a:pathLst>
                <a:path w="128778" h="45720">
                  <a:moveTo>
                    <a:pt x="0" y="0"/>
                  </a:moveTo>
                  <a:lnTo>
                    <a:pt x="128778" y="0"/>
                  </a:lnTo>
                  <a:lnTo>
                    <a:pt x="128778" y="13716"/>
                  </a:lnTo>
                  <a:lnTo>
                    <a:pt x="26670" y="13716"/>
                  </a:lnTo>
                  <a:lnTo>
                    <a:pt x="26670" y="32004"/>
                  </a:lnTo>
                  <a:lnTo>
                    <a:pt x="128778" y="32004"/>
                  </a:lnTo>
                  <a:lnTo>
                    <a:pt x="128778" y="45720"/>
                  </a:lnTo>
                  <a:lnTo>
                    <a:pt x="0" y="45720"/>
                  </a:lnTo>
                  <a:lnTo>
                    <a:pt x="0" y="32004"/>
                  </a:lnTo>
                  <a:lnTo>
                    <a:pt x="12954" y="32004"/>
                  </a:lnTo>
                  <a:lnTo>
                    <a:pt x="12954" y="13716"/>
                  </a:lnTo>
                  <a:lnTo>
                    <a:pt x="0" y="1371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66" name="Shape 536">
              <a:extLst>
                <a:ext uri="{FF2B5EF4-FFF2-40B4-BE49-F238E27FC236}">
                  <a16:creationId xmlns:a16="http://schemas.microsoft.com/office/drawing/2014/main" id="{1DB67D39-2F48-4546-040E-204B0CD5BAD8}"/>
                </a:ext>
              </a:extLst>
            </p:cNvPr>
            <p:cNvSpPr/>
            <p:nvPr/>
          </p:nvSpPr>
          <p:spPr>
            <a:xfrm>
              <a:off x="3228594" y="3941090"/>
              <a:ext cx="121158" cy="13716"/>
            </a:xfrm>
            <a:custGeom>
              <a:avLst/>
              <a:gdLst/>
              <a:ahLst/>
              <a:cxnLst/>
              <a:rect l="0" t="0" r="0" b="0"/>
              <a:pathLst>
                <a:path w="121158" h="13716">
                  <a:moveTo>
                    <a:pt x="0" y="0"/>
                  </a:moveTo>
                  <a:lnTo>
                    <a:pt x="113538" y="0"/>
                  </a:lnTo>
                  <a:cubicBezTo>
                    <a:pt x="115062" y="0"/>
                    <a:pt x="116586" y="1524"/>
                    <a:pt x="116586" y="1524"/>
                  </a:cubicBezTo>
                  <a:cubicBezTo>
                    <a:pt x="118110" y="1524"/>
                    <a:pt x="119634" y="3048"/>
                    <a:pt x="119634" y="4572"/>
                  </a:cubicBezTo>
                  <a:cubicBezTo>
                    <a:pt x="121158" y="4572"/>
                    <a:pt x="121158" y="6096"/>
                    <a:pt x="121158" y="7620"/>
                  </a:cubicBezTo>
                  <a:cubicBezTo>
                    <a:pt x="121158" y="9144"/>
                    <a:pt x="121158" y="9144"/>
                    <a:pt x="119634" y="10668"/>
                  </a:cubicBezTo>
                  <a:cubicBezTo>
                    <a:pt x="119634" y="12192"/>
                    <a:pt x="118110" y="12192"/>
                    <a:pt x="116586" y="13716"/>
                  </a:cubicBezTo>
                  <a:cubicBezTo>
                    <a:pt x="116586" y="13716"/>
                    <a:pt x="115062" y="13716"/>
                    <a:pt x="113538" y="13716"/>
                  </a:cubicBezTo>
                  <a:lnTo>
                    <a:pt x="0" y="1371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67" name="Shape 537">
              <a:extLst>
                <a:ext uri="{FF2B5EF4-FFF2-40B4-BE49-F238E27FC236}">
                  <a16:creationId xmlns:a16="http://schemas.microsoft.com/office/drawing/2014/main" id="{C7FB1BA5-6761-1DE2-4173-57250A4646E6}"/>
                </a:ext>
              </a:extLst>
            </p:cNvPr>
            <p:cNvSpPr/>
            <p:nvPr/>
          </p:nvSpPr>
          <p:spPr>
            <a:xfrm>
              <a:off x="3357372" y="3828313"/>
              <a:ext cx="248412" cy="443484"/>
            </a:xfrm>
            <a:custGeom>
              <a:avLst/>
              <a:gdLst/>
              <a:ahLst/>
              <a:cxnLst/>
              <a:rect l="0" t="0" r="0" b="0"/>
              <a:pathLst>
                <a:path w="248412" h="443484">
                  <a:moveTo>
                    <a:pt x="83820" y="0"/>
                  </a:moveTo>
                  <a:lnTo>
                    <a:pt x="227076" y="0"/>
                  </a:lnTo>
                  <a:cubicBezTo>
                    <a:pt x="231648" y="0"/>
                    <a:pt x="234696" y="1524"/>
                    <a:pt x="237744" y="3048"/>
                  </a:cubicBezTo>
                  <a:cubicBezTo>
                    <a:pt x="240792" y="4572"/>
                    <a:pt x="243840" y="7620"/>
                    <a:pt x="245364" y="10668"/>
                  </a:cubicBezTo>
                  <a:cubicBezTo>
                    <a:pt x="246888" y="13716"/>
                    <a:pt x="248412" y="16764"/>
                    <a:pt x="248412" y="21336"/>
                  </a:cubicBezTo>
                  <a:lnTo>
                    <a:pt x="248412" y="146304"/>
                  </a:lnTo>
                  <a:cubicBezTo>
                    <a:pt x="248412" y="147828"/>
                    <a:pt x="248412" y="149352"/>
                    <a:pt x="248412" y="149352"/>
                  </a:cubicBezTo>
                  <a:cubicBezTo>
                    <a:pt x="246888" y="150876"/>
                    <a:pt x="246888" y="152400"/>
                    <a:pt x="245364" y="152400"/>
                  </a:cubicBezTo>
                  <a:cubicBezTo>
                    <a:pt x="243840" y="152400"/>
                    <a:pt x="243840" y="152400"/>
                    <a:pt x="242316" y="152400"/>
                  </a:cubicBezTo>
                  <a:cubicBezTo>
                    <a:pt x="240792" y="152400"/>
                    <a:pt x="239268" y="152400"/>
                    <a:pt x="239268" y="152400"/>
                  </a:cubicBezTo>
                  <a:cubicBezTo>
                    <a:pt x="237744" y="152400"/>
                    <a:pt x="236220" y="150876"/>
                    <a:pt x="236220" y="149352"/>
                  </a:cubicBezTo>
                  <a:cubicBezTo>
                    <a:pt x="236220" y="149352"/>
                    <a:pt x="234696" y="147828"/>
                    <a:pt x="234696" y="146304"/>
                  </a:cubicBezTo>
                  <a:lnTo>
                    <a:pt x="234696" y="21336"/>
                  </a:lnTo>
                  <a:cubicBezTo>
                    <a:pt x="234696" y="19812"/>
                    <a:pt x="234696" y="18288"/>
                    <a:pt x="234696" y="16764"/>
                  </a:cubicBezTo>
                  <a:cubicBezTo>
                    <a:pt x="233172" y="15241"/>
                    <a:pt x="231648" y="15241"/>
                    <a:pt x="231648" y="13716"/>
                  </a:cubicBezTo>
                  <a:cubicBezTo>
                    <a:pt x="230124" y="13716"/>
                    <a:pt x="228600" y="13716"/>
                    <a:pt x="227076" y="13716"/>
                  </a:cubicBezTo>
                  <a:lnTo>
                    <a:pt x="83820" y="13716"/>
                  </a:lnTo>
                  <a:cubicBezTo>
                    <a:pt x="82296" y="13716"/>
                    <a:pt x="80772" y="13716"/>
                    <a:pt x="79248" y="13716"/>
                  </a:cubicBezTo>
                  <a:cubicBezTo>
                    <a:pt x="77724" y="15241"/>
                    <a:pt x="77724" y="15241"/>
                    <a:pt x="76200" y="16764"/>
                  </a:cubicBezTo>
                  <a:cubicBezTo>
                    <a:pt x="76200" y="18288"/>
                    <a:pt x="74676" y="19812"/>
                    <a:pt x="74676" y="21336"/>
                  </a:cubicBezTo>
                  <a:lnTo>
                    <a:pt x="74676" y="307848"/>
                  </a:lnTo>
                  <a:cubicBezTo>
                    <a:pt x="74676" y="309372"/>
                    <a:pt x="76200" y="310896"/>
                    <a:pt x="76200" y="312420"/>
                  </a:cubicBezTo>
                  <a:cubicBezTo>
                    <a:pt x="77724" y="313944"/>
                    <a:pt x="77724" y="313944"/>
                    <a:pt x="79248" y="315468"/>
                  </a:cubicBezTo>
                  <a:cubicBezTo>
                    <a:pt x="80772" y="315468"/>
                    <a:pt x="82296" y="315468"/>
                    <a:pt x="83820" y="315468"/>
                  </a:cubicBezTo>
                  <a:lnTo>
                    <a:pt x="227076" y="315468"/>
                  </a:lnTo>
                  <a:cubicBezTo>
                    <a:pt x="228600" y="315468"/>
                    <a:pt x="230124" y="315468"/>
                    <a:pt x="231648" y="315468"/>
                  </a:cubicBezTo>
                  <a:cubicBezTo>
                    <a:pt x="231648" y="313944"/>
                    <a:pt x="233172" y="313944"/>
                    <a:pt x="234696" y="312420"/>
                  </a:cubicBezTo>
                  <a:cubicBezTo>
                    <a:pt x="234696" y="310896"/>
                    <a:pt x="234696" y="309372"/>
                    <a:pt x="234696" y="307848"/>
                  </a:cubicBezTo>
                  <a:lnTo>
                    <a:pt x="234696" y="178308"/>
                  </a:lnTo>
                  <a:cubicBezTo>
                    <a:pt x="234696" y="176784"/>
                    <a:pt x="236220" y="175260"/>
                    <a:pt x="236220" y="173736"/>
                  </a:cubicBezTo>
                  <a:cubicBezTo>
                    <a:pt x="236220" y="173736"/>
                    <a:pt x="237744" y="172212"/>
                    <a:pt x="239268" y="172212"/>
                  </a:cubicBezTo>
                  <a:cubicBezTo>
                    <a:pt x="239268" y="170688"/>
                    <a:pt x="240792" y="170688"/>
                    <a:pt x="242316" y="170688"/>
                  </a:cubicBezTo>
                  <a:cubicBezTo>
                    <a:pt x="243840" y="170688"/>
                    <a:pt x="243840" y="170688"/>
                    <a:pt x="245364" y="172212"/>
                  </a:cubicBezTo>
                  <a:cubicBezTo>
                    <a:pt x="246888" y="172212"/>
                    <a:pt x="246888" y="173736"/>
                    <a:pt x="248412" y="173736"/>
                  </a:cubicBezTo>
                  <a:cubicBezTo>
                    <a:pt x="248412" y="175260"/>
                    <a:pt x="248412" y="176784"/>
                    <a:pt x="248412" y="178308"/>
                  </a:cubicBezTo>
                  <a:lnTo>
                    <a:pt x="248412" y="307848"/>
                  </a:lnTo>
                  <a:cubicBezTo>
                    <a:pt x="248412" y="312420"/>
                    <a:pt x="246888" y="315468"/>
                    <a:pt x="245364" y="318516"/>
                  </a:cubicBezTo>
                  <a:cubicBezTo>
                    <a:pt x="243840" y="321564"/>
                    <a:pt x="240792" y="324612"/>
                    <a:pt x="237744" y="326136"/>
                  </a:cubicBezTo>
                  <a:cubicBezTo>
                    <a:pt x="234696" y="329184"/>
                    <a:pt x="231648" y="329184"/>
                    <a:pt x="227076" y="329184"/>
                  </a:cubicBezTo>
                  <a:lnTo>
                    <a:pt x="190500" y="329184"/>
                  </a:lnTo>
                  <a:lnTo>
                    <a:pt x="190500" y="362712"/>
                  </a:lnTo>
                  <a:cubicBezTo>
                    <a:pt x="190500" y="368808"/>
                    <a:pt x="188976" y="376428"/>
                    <a:pt x="185928" y="382524"/>
                  </a:cubicBezTo>
                  <a:cubicBezTo>
                    <a:pt x="184404" y="384048"/>
                    <a:pt x="182880" y="385572"/>
                    <a:pt x="181356" y="388620"/>
                  </a:cubicBezTo>
                  <a:lnTo>
                    <a:pt x="196596" y="388620"/>
                  </a:lnTo>
                  <a:cubicBezTo>
                    <a:pt x="198120" y="388620"/>
                    <a:pt x="199644" y="388620"/>
                    <a:pt x="201168" y="390144"/>
                  </a:cubicBezTo>
                  <a:cubicBezTo>
                    <a:pt x="204216" y="390144"/>
                    <a:pt x="204216" y="391668"/>
                    <a:pt x="205740" y="393192"/>
                  </a:cubicBezTo>
                  <a:cubicBezTo>
                    <a:pt x="207264" y="394716"/>
                    <a:pt x="207264" y="397764"/>
                    <a:pt x="207264" y="399288"/>
                  </a:cubicBezTo>
                  <a:lnTo>
                    <a:pt x="207264" y="414528"/>
                  </a:lnTo>
                  <a:cubicBezTo>
                    <a:pt x="207264" y="419100"/>
                    <a:pt x="205740" y="425196"/>
                    <a:pt x="204216" y="429768"/>
                  </a:cubicBezTo>
                  <a:cubicBezTo>
                    <a:pt x="201168" y="432816"/>
                    <a:pt x="198120" y="437388"/>
                    <a:pt x="193548" y="438912"/>
                  </a:cubicBezTo>
                  <a:cubicBezTo>
                    <a:pt x="188976" y="441960"/>
                    <a:pt x="184404" y="443484"/>
                    <a:pt x="178309" y="443484"/>
                  </a:cubicBezTo>
                  <a:lnTo>
                    <a:pt x="0" y="443484"/>
                  </a:lnTo>
                  <a:lnTo>
                    <a:pt x="0" y="429768"/>
                  </a:lnTo>
                  <a:lnTo>
                    <a:pt x="178309" y="429768"/>
                  </a:lnTo>
                  <a:cubicBezTo>
                    <a:pt x="181356" y="429768"/>
                    <a:pt x="184404" y="429768"/>
                    <a:pt x="185928" y="428244"/>
                  </a:cubicBezTo>
                  <a:cubicBezTo>
                    <a:pt x="188976" y="426720"/>
                    <a:pt x="190500" y="425196"/>
                    <a:pt x="192024" y="422148"/>
                  </a:cubicBezTo>
                  <a:cubicBezTo>
                    <a:pt x="193548" y="420624"/>
                    <a:pt x="193548" y="417576"/>
                    <a:pt x="193548" y="414528"/>
                  </a:cubicBezTo>
                  <a:lnTo>
                    <a:pt x="193548" y="400812"/>
                  </a:lnTo>
                  <a:lnTo>
                    <a:pt x="65532" y="400812"/>
                  </a:lnTo>
                  <a:lnTo>
                    <a:pt x="65532" y="405384"/>
                  </a:lnTo>
                  <a:cubicBezTo>
                    <a:pt x="65532" y="408432"/>
                    <a:pt x="65532" y="411480"/>
                    <a:pt x="64008" y="414528"/>
                  </a:cubicBezTo>
                  <a:cubicBezTo>
                    <a:pt x="62484" y="416052"/>
                    <a:pt x="59436" y="419100"/>
                    <a:pt x="57912" y="420624"/>
                  </a:cubicBezTo>
                  <a:cubicBezTo>
                    <a:pt x="54864" y="422148"/>
                    <a:pt x="51816" y="422148"/>
                    <a:pt x="48768" y="422148"/>
                  </a:cubicBezTo>
                  <a:lnTo>
                    <a:pt x="0" y="422148"/>
                  </a:lnTo>
                  <a:lnTo>
                    <a:pt x="0" y="408432"/>
                  </a:lnTo>
                  <a:lnTo>
                    <a:pt x="48768" y="408432"/>
                  </a:lnTo>
                  <a:cubicBezTo>
                    <a:pt x="50292" y="408432"/>
                    <a:pt x="50292" y="408432"/>
                    <a:pt x="50292" y="408432"/>
                  </a:cubicBezTo>
                  <a:cubicBezTo>
                    <a:pt x="51816" y="408432"/>
                    <a:pt x="51816" y="408432"/>
                    <a:pt x="51816" y="406908"/>
                  </a:cubicBezTo>
                  <a:cubicBezTo>
                    <a:pt x="51816" y="406908"/>
                    <a:pt x="51816" y="406908"/>
                    <a:pt x="51816" y="405384"/>
                  </a:cubicBezTo>
                  <a:lnTo>
                    <a:pt x="51816" y="400812"/>
                  </a:lnTo>
                  <a:lnTo>
                    <a:pt x="0" y="400812"/>
                  </a:lnTo>
                  <a:lnTo>
                    <a:pt x="0" y="388620"/>
                  </a:lnTo>
                  <a:lnTo>
                    <a:pt x="152400" y="388620"/>
                  </a:lnTo>
                  <a:cubicBezTo>
                    <a:pt x="156972" y="388620"/>
                    <a:pt x="161544" y="387096"/>
                    <a:pt x="164592" y="384048"/>
                  </a:cubicBezTo>
                  <a:cubicBezTo>
                    <a:pt x="169164" y="382524"/>
                    <a:pt x="172212" y="379476"/>
                    <a:pt x="173736" y="374904"/>
                  </a:cubicBezTo>
                  <a:cubicBezTo>
                    <a:pt x="176784" y="371856"/>
                    <a:pt x="178309" y="367284"/>
                    <a:pt x="178309" y="362712"/>
                  </a:cubicBezTo>
                  <a:lnTo>
                    <a:pt x="178309" y="329184"/>
                  </a:lnTo>
                  <a:lnTo>
                    <a:pt x="161544" y="329184"/>
                  </a:lnTo>
                  <a:lnTo>
                    <a:pt x="161544" y="359664"/>
                  </a:lnTo>
                  <a:cubicBezTo>
                    <a:pt x="161544" y="362712"/>
                    <a:pt x="161544" y="364236"/>
                    <a:pt x="160020" y="365760"/>
                  </a:cubicBezTo>
                  <a:cubicBezTo>
                    <a:pt x="160020" y="367284"/>
                    <a:pt x="158496" y="368808"/>
                    <a:pt x="156972" y="370332"/>
                  </a:cubicBezTo>
                  <a:cubicBezTo>
                    <a:pt x="153924" y="371856"/>
                    <a:pt x="152400" y="371856"/>
                    <a:pt x="150876" y="371856"/>
                  </a:cubicBezTo>
                  <a:lnTo>
                    <a:pt x="0" y="371856"/>
                  </a:lnTo>
                  <a:lnTo>
                    <a:pt x="0" y="358141"/>
                  </a:lnTo>
                  <a:lnTo>
                    <a:pt x="149352" y="358141"/>
                  </a:lnTo>
                  <a:lnTo>
                    <a:pt x="149352" y="329184"/>
                  </a:lnTo>
                  <a:lnTo>
                    <a:pt x="83820" y="329184"/>
                  </a:lnTo>
                  <a:cubicBezTo>
                    <a:pt x="79248" y="329184"/>
                    <a:pt x="76200" y="329184"/>
                    <a:pt x="73152" y="326136"/>
                  </a:cubicBezTo>
                  <a:cubicBezTo>
                    <a:pt x="70104" y="324612"/>
                    <a:pt x="67056" y="321564"/>
                    <a:pt x="65532" y="318516"/>
                  </a:cubicBezTo>
                  <a:cubicBezTo>
                    <a:pt x="62484" y="315468"/>
                    <a:pt x="62484" y="312420"/>
                    <a:pt x="62484" y="307848"/>
                  </a:cubicBezTo>
                  <a:lnTo>
                    <a:pt x="62484" y="237744"/>
                  </a:lnTo>
                  <a:lnTo>
                    <a:pt x="0" y="237744"/>
                  </a:lnTo>
                  <a:lnTo>
                    <a:pt x="0" y="224028"/>
                  </a:lnTo>
                  <a:lnTo>
                    <a:pt x="62484" y="224028"/>
                  </a:lnTo>
                  <a:lnTo>
                    <a:pt x="62484" y="210312"/>
                  </a:lnTo>
                  <a:lnTo>
                    <a:pt x="0" y="210312"/>
                  </a:lnTo>
                  <a:lnTo>
                    <a:pt x="0" y="196596"/>
                  </a:lnTo>
                  <a:lnTo>
                    <a:pt x="62484" y="196596"/>
                  </a:lnTo>
                  <a:lnTo>
                    <a:pt x="62484" y="187452"/>
                  </a:lnTo>
                  <a:lnTo>
                    <a:pt x="0" y="187452"/>
                  </a:lnTo>
                  <a:lnTo>
                    <a:pt x="0" y="173736"/>
                  </a:lnTo>
                  <a:lnTo>
                    <a:pt x="62484" y="173736"/>
                  </a:lnTo>
                  <a:lnTo>
                    <a:pt x="62484" y="155448"/>
                  </a:lnTo>
                  <a:lnTo>
                    <a:pt x="0" y="155448"/>
                  </a:lnTo>
                  <a:lnTo>
                    <a:pt x="0" y="141732"/>
                  </a:lnTo>
                  <a:lnTo>
                    <a:pt x="62484" y="141732"/>
                  </a:lnTo>
                  <a:lnTo>
                    <a:pt x="62484" y="126492"/>
                  </a:lnTo>
                  <a:lnTo>
                    <a:pt x="16764" y="126492"/>
                  </a:lnTo>
                  <a:cubicBezTo>
                    <a:pt x="15240" y="126492"/>
                    <a:pt x="13716" y="126492"/>
                    <a:pt x="12192" y="126492"/>
                  </a:cubicBezTo>
                  <a:cubicBezTo>
                    <a:pt x="12192" y="124968"/>
                    <a:pt x="10668" y="124968"/>
                    <a:pt x="10668" y="123444"/>
                  </a:cubicBezTo>
                  <a:cubicBezTo>
                    <a:pt x="10668" y="121920"/>
                    <a:pt x="9144" y="121920"/>
                    <a:pt x="9144" y="120396"/>
                  </a:cubicBezTo>
                  <a:cubicBezTo>
                    <a:pt x="9144" y="118872"/>
                    <a:pt x="10668" y="117348"/>
                    <a:pt x="10668" y="117348"/>
                  </a:cubicBezTo>
                  <a:cubicBezTo>
                    <a:pt x="10668" y="115824"/>
                    <a:pt x="12192" y="114300"/>
                    <a:pt x="12192" y="114300"/>
                  </a:cubicBezTo>
                  <a:cubicBezTo>
                    <a:pt x="13716" y="114300"/>
                    <a:pt x="15240" y="112776"/>
                    <a:pt x="16764" y="112776"/>
                  </a:cubicBezTo>
                  <a:lnTo>
                    <a:pt x="62484" y="112776"/>
                  </a:lnTo>
                  <a:lnTo>
                    <a:pt x="62484" y="21336"/>
                  </a:lnTo>
                  <a:cubicBezTo>
                    <a:pt x="62484" y="16764"/>
                    <a:pt x="62484" y="13716"/>
                    <a:pt x="65532" y="10668"/>
                  </a:cubicBezTo>
                  <a:cubicBezTo>
                    <a:pt x="67056" y="7620"/>
                    <a:pt x="70104" y="4572"/>
                    <a:pt x="73152" y="3048"/>
                  </a:cubicBezTo>
                  <a:cubicBezTo>
                    <a:pt x="76200" y="1524"/>
                    <a:pt x="79248" y="0"/>
                    <a:pt x="83820" y="0"/>
                  </a:cubicBez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68" name="Shape 538">
              <a:extLst>
                <a:ext uri="{FF2B5EF4-FFF2-40B4-BE49-F238E27FC236}">
                  <a16:creationId xmlns:a16="http://schemas.microsoft.com/office/drawing/2014/main" id="{4CAE329E-732B-C0D3-269F-9D75DF24B15A}"/>
                </a:ext>
              </a:extLst>
            </p:cNvPr>
            <p:cNvSpPr/>
            <p:nvPr/>
          </p:nvSpPr>
          <p:spPr>
            <a:xfrm>
              <a:off x="827532" y="4029877"/>
              <a:ext cx="27432" cy="52944"/>
            </a:xfrm>
            <a:custGeom>
              <a:avLst/>
              <a:gdLst/>
              <a:ahLst/>
              <a:cxnLst/>
              <a:rect l="0" t="0" r="0" b="0"/>
              <a:pathLst>
                <a:path w="27432" h="52944">
                  <a:moveTo>
                    <a:pt x="27432" y="0"/>
                  </a:moveTo>
                  <a:lnTo>
                    <a:pt x="27432" y="11796"/>
                  </a:lnTo>
                  <a:lnTo>
                    <a:pt x="19812" y="14844"/>
                  </a:lnTo>
                  <a:cubicBezTo>
                    <a:pt x="18288" y="14844"/>
                    <a:pt x="16764" y="16368"/>
                    <a:pt x="15240" y="19415"/>
                  </a:cubicBezTo>
                  <a:cubicBezTo>
                    <a:pt x="13716" y="20939"/>
                    <a:pt x="13716" y="23987"/>
                    <a:pt x="13716" y="27036"/>
                  </a:cubicBezTo>
                  <a:cubicBezTo>
                    <a:pt x="13716" y="28560"/>
                    <a:pt x="13716" y="31608"/>
                    <a:pt x="15240" y="33132"/>
                  </a:cubicBezTo>
                  <a:cubicBezTo>
                    <a:pt x="16764" y="34656"/>
                    <a:pt x="18288" y="37704"/>
                    <a:pt x="19812" y="37704"/>
                  </a:cubicBezTo>
                  <a:lnTo>
                    <a:pt x="27432" y="40751"/>
                  </a:lnTo>
                  <a:lnTo>
                    <a:pt x="27432" y="52944"/>
                  </a:lnTo>
                  <a:lnTo>
                    <a:pt x="13716" y="49896"/>
                  </a:lnTo>
                  <a:cubicBezTo>
                    <a:pt x="9144" y="46848"/>
                    <a:pt x="6096" y="43800"/>
                    <a:pt x="3048" y="39228"/>
                  </a:cubicBezTo>
                  <a:cubicBezTo>
                    <a:pt x="1524" y="36180"/>
                    <a:pt x="0" y="31608"/>
                    <a:pt x="0" y="27036"/>
                  </a:cubicBezTo>
                  <a:cubicBezTo>
                    <a:pt x="0" y="14082"/>
                    <a:pt x="7620" y="4557"/>
                    <a:pt x="17335" y="747"/>
                  </a:cubicBezTo>
                  <a:lnTo>
                    <a:pt x="2743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69" name="Shape 539">
              <a:extLst>
                <a:ext uri="{FF2B5EF4-FFF2-40B4-BE49-F238E27FC236}">
                  <a16:creationId xmlns:a16="http://schemas.microsoft.com/office/drawing/2014/main" id="{179962A2-50BB-0F2A-D77A-2BFEFE252EED}"/>
                </a:ext>
              </a:extLst>
            </p:cNvPr>
            <p:cNvSpPr/>
            <p:nvPr/>
          </p:nvSpPr>
          <p:spPr>
            <a:xfrm>
              <a:off x="854964" y="3986023"/>
              <a:ext cx="86106" cy="96798"/>
            </a:xfrm>
            <a:custGeom>
              <a:avLst/>
              <a:gdLst/>
              <a:ahLst/>
              <a:cxnLst/>
              <a:rect l="0" t="0" r="0" b="0"/>
              <a:pathLst>
                <a:path w="86106" h="96798">
                  <a:moveTo>
                    <a:pt x="84296" y="0"/>
                  </a:moveTo>
                  <a:lnTo>
                    <a:pt x="86106" y="426"/>
                  </a:lnTo>
                  <a:lnTo>
                    <a:pt x="86106" y="13131"/>
                  </a:lnTo>
                  <a:lnTo>
                    <a:pt x="85344" y="12978"/>
                  </a:lnTo>
                  <a:cubicBezTo>
                    <a:pt x="83820" y="12978"/>
                    <a:pt x="80772" y="12978"/>
                    <a:pt x="79248" y="14502"/>
                  </a:cubicBezTo>
                  <a:cubicBezTo>
                    <a:pt x="76200" y="16026"/>
                    <a:pt x="74676" y="17550"/>
                    <a:pt x="73152" y="20598"/>
                  </a:cubicBezTo>
                  <a:cubicBezTo>
                    <a:pt x="73152" y="22122"/>
                    <a:pt x="71628" y="25170"/>
                    <a:pt x="71628" y="26694"/>
                  </a:cubicBezTo>
                  <a:cubicBezTo>
                    <a:pt x="71628" y="29742"/>
                    <a:pt x="73152" y="31266"/>
                    <a:pt x="73152" y="34314"/>
                  </a:cubicBezTo>
                  <a:cubicBezTo>
                    <a:pt x="74676" y="35838"/>
                    <a:pt x="76200" y="37362"/>
                    <a:pt x="79248" y="38886"/>
                  </a:cubicBezTo>
                  <a:cubicBezTo>
                    <a:pt x="80772" y="40410"/>
                    <a:pt x="83820" y="40410"/>
                    <a:pt x="85344" y="40410"/>
                  </a:cubicBezTo>
                  <a:lnTo>
                    <a:pt x="86106" y="40258"/>
                  </a:lnTo>
                  <a:lnTo>
                    <a:pt x="86106" y="53920"/>
                  </a:lnTo>
                  <a:lnTo>
                    <a:pt x="85344" y="54126"/>
                  </a:lnTo>
                  <a:cubicBezTo>
                    <a:pt x="80772" y="54126"/>
                    <a:pt x="76200" y="52602"/>
                    <a:pt x="71628" y="51078"/>
                  </a:cubicBezTo>
                  <a:cubicBezTo>
                    <a:pt x="70104" y="49554"/>
                    <a:pt x="67056" y="46506"/>
                    <a:pt x="65532" y="44982"/>
                  </a:cubicBezTo>
                  <a:lnTo>
                    <a:pt x="25908" y="64794"/>
                  </a:lnTo>
                  <a:cubicBezTo>
                    <a:pt x="27432" y="66318"/>
                    <a:pt x="27432" y="67842"/>
                    <a:pt x="27432" y="70890"/>
                  </a:cubicBezTo>
                  <a:cubicBezTo>
                    <a:pt x="27432" y="75462"/>
                    <a:pt x="25908" y="80034"/>
                    <a:pt x="22860" y="83082"/>
                  </a:cubicBezTo>
                  <a:cubicBezTo>
                    <a:pt x="21336" y="87654"/>
                    <a:pt x="16764" y="90702"/>
                    <a:pt x="13716" y="93750"/>
                  </a:cubicBezTo>
                  <a:cubicBezTo>
                    <a:pt x="9144" y="95274"/>
                    <a:pt x="4572" y="96798"/>
                    <a:pt x="0" y="96798"/>
                  </a:cubicBezTo>
                  <a:lnTo>
                    <a:pt x="0" y="96798"/>
                  </a:lnTo>
                  <a:lnTo>
                    <a:pt x="0" y="84606"/>
                  </a:lnTo>
                  <a:lnTo>
                    <a:pt x="0" y="84606"/>
                  </a:lnTo>
                  <a:cubicBezTo>
                    <a:pt x="1524" y="84606"/>
                    <a:pt x="4572" y="83082"/>
                    <a:pt x="6096" y="81558"/>
                  </a:cubicBezTo>
                  <a:cubicBezTo>
                    <a:pt x="9144" y="81558"/>
                    <a:pt x="10668" y="78510"/>
                    <a:pt x="12192" y="76986"/>
                  </a:cubicBezTo>
                  <a:cubicBezTo>
                    <a:pt x="12192" y="75462"/>
                    <a:pt x="13716" y="72414"/>
                    <a:pt x="13716" y="70890"/>
                  </a:cubicBezTo>
                  <a:cubicBezTo>
                    <a:pt x="13716" y="67842"/>
                    <a:pt x="12192" y="64794"/>
                    <a:pt x="12192" y="63270"/>
                  </a:cubicBezTo>
                  <a:cubicBezTo>
                    <a:pt x="10668" y="61746"/>
                    <a:pt x="9144" y="58698"/>
                    <a:pt x="6096" y="58698"/>
                  </a:cubicBezTo>
                  <a:cubicBezTo>
                    <a:pt x="4572" y="57174"/>
                    <a:pt x="1524" y="55650"/>
                    <a:pt x="0" y="55650"/>
                  </a:cubicBezTo>
                  <a:lnTo>
                    <a:pt x="0" y="55650"/>
                  </a:lnTo>
                  <a:lnTo>
                    <a:pt x="0" y="43854"/>
                  </a:lnTo>
                  <a:lnTo>
                    <a:pt x="5358" y="43458"/>
                  </a:lnTo>
                  <a:cubicBezTo>
                    <a:pt x="10573" y="44696"/>
                    <a:pt x="15621" y="47649"/>
                    <a:pt x="19812" y="52602"/>
                  </a:cubicBezTo>
                  <a:lnTo>
                    <a:pt x="59436" y="32790"/>
                  </a:lnTo>
                  <a:cubicBezTo>
                    <a:pt x="54864" y="15645"/>
                    <a:pt x="68294" y="1072"/>
                    <a:pt x="84296" y="0"/>
                  </a:cubicBez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70" name="Shape 540">
              <a:extLst>
                <a:ext uri="{FF2B5EF4-FFF2-40B4-BE49-F238E27FC236}">
                  <a16:creationId xmlns:a16="http://schemas.microsoft.com/office/drawing/2014/main" id="{1A68E5BF-8DC7-DE6F-35EC-7D715469E599}"/>
                </a:ext>
              </a:extLst>
            </p:cNvPr>
            <p:cNvSpPr/>
            <p:nvPr/>
          </p:nvSpPr>
          <p:spPr>
            <a:xfrm>
              <a:off x="941070" y="3899941"/>
              <a:ext cx="86106" cy="140002"/>
            </a:xfrm>
            <a:custGeom>
              <a:avLst/>
              <a:gdLst/>
              <a:ahLst/>
              <a:cxnLst/>
              <a:rect l="0" t="0" r="0" b="0"/>
              <a:pathLst>
                <a:path w="86106" h="140002">
                  <a:moveTo>
                    <a:pt x="86106" y="0"/>
                  </a:moveTo>
                  <a:lnTo>
                    <a:pt x="86106" y="0"/>
                  </a:lnTo>
                  <a:lnTo>
                    <a:pt x="86106" y="12192"/>
                  </a:lnTo>
                  <a:lnTo>
                    <a:pt x="86106" y="12192"/>
                  </a:lnTo>
                  <a:cubicBezTo>
                    <a:pt x="83058" y="12192"/>
                    <a:pt x="81534" y="13716"/>
                    <a:pt x="78486" y="15240"/>
                  </a:cubicBezTo>
                  <a:cubicBezTo>
                    <a:pt x="76962" y="15240"/>
                    <a:pt x="75438" y="18288"/>
                    <a:pt x="73914" y="19812"/>
                  </a:cubicBezTo>
                  <a:cubicBezTo>
                    <a:pt x="72390" y="21336"/>
                    <a:pt x="72390" y="24384"/>
                    <a:pt x="72390" y="25908"/>
                  </a:cubicBezTo>
                  <a:cubicBezTo>
                    <a:pt x="72390" y="28956"/>
                    <a:pt x="72390" y="32004"/>
                    <a:pt x="73914" y="33528"/>
                  </a:cubicBezTo>
                  <a:cubicBezTo>
                    <a:pt x="75438" y="35052"/>
                    <a:pt x="76962" y="38100"/>
                    <a:pt x="78486" y="38100"/>
                  </a:cubicBezTo>
                  <a:cubicBezTo>
                    <a:pt x="81534" y="39624"/>
                    <a:pt x="83058" y="41148"/>
                    <a:pt x="86106" y="41148"/>
                  </a:cubicBezTo>
                  <a:lnTo>
                    <a:pt x="86106" y="41148"/>
                  </a:lnTo>
                  <a:lnTo>
                    <a:pt x="86106" y="53340"/>
                  </a:lnTo>
                  <a:lnTo>
                    <a:pt x="86106" y="53340"/>
                  </a:lnTo>
                  <a:cubicBezTo>
                    <a:pt x="81534" y="53340"/>
                    <a:pt x="76962" y="51816"/>
                    <a:pt x="72390" y="50292"/>
                  </a:cubicBezTo>
                  <a:lnTo>
                    <a:pt x="23622" y="99060"/>
                  </a:lnTo>
                  <a:cubicBezTo>
                    <a:pt x="31623" y="112776"/>
                    <a:pt x="25908" y="129064"/>
                    <a:pt x="13549" y="136350"/>
                  </a:cubicBezTo>
                  <a:lnTo>
                    <a:pt x="0" y="140002"/>
                  </a:lnTo>
                  <a:lnTo>
                    <a:pt x="0" y="126340"/>
                  </a:lnTo>
                  <a:lnTo>
                    <a:pt x="6858" y="124968"/>
                  </a:lnTo>
                  <a:cubicBezTo>
                    <a:pt x="8382" y="123444"/>
                    <a:pt x="9906" y="121920"/>
                    <a:pt x="11430" y="120396"/>
                  </a:cubicBezTo>
                  <a:cubicBezTo>
                    <a:pt x="12954" y="117348"/>
                    <a:pt x="14478" y="115824"/>
                    <a:pt x="14478" y="112776"/>
                  </a:cubicBezTo>
                  <a:cubicBezTo>
                    <a:pt x="14478" y="111252"/>
                    <a:pt x="12954" y="108204"/>
                    <a:pt x="11430" y="106680"/>
                  </a:cubicBezTo>
                  <a:cubicBezTo>
                    <a:pt x="9906" y="103632"/>
                    <a:pt x="8382" y="102108"/>
                    <a:pt x="6858" y="100584"/>
                  </a:cubicBezTo>
                  <a:lnTo>
                    <a:pt x="0" y="99213"/>
                  </a:lnTo>
                  <a:lnTo>
                    <a:pt x="0" y="86508"/>
                  </a:lnTo>
                  <a:lnTo>
                    <a:pt x="14478" y="89916"/>
                  </a:lnTo>
                  <a:lnTo>
                    <a:pt x="63246" y="41148"/>
                  </a:lnTo>
                  <a:cubicBezTo>
                    <a:pt x="52578" y="22860"/>
                    <a:pt x="64770" y="0"/>
                    <a:pt x="86106" y="0"/>
                  </a:cubicBez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71" name="Shape 541">
              <a:extLst>
                <a:ext uri="{FF2B5EF4-FFF2-40B4-BE49-F238E27FC236}">
                  <a16:creationId xmlns:a16="http://schemas.microsoft.com/office/drawing/2014/main" id="{558F2A1C-FCCE-A652-D662-6A887AF2B806}"/>
                </a:ext>
              </a:extLst>
            </p:cNvPr>
            <p:cNvSpPr/>
            <p:nvPr/>
          </p:nvSpPr>
          <p:spPr>
            <a:xfrm>
              <a:off x="1027176" y="3899941"/>
              <a:ext cx="86868" cy="97536"/>
            </a:xfrm>
            <a:custGeom>
              <a:avLst/>
              <a:gdLst/>
              <a:ahLst/>
              <a:cxnLst/>
              <a:rect l="0" t="0" r="0" b="0"/>
              <a:pathLst>
                <a:path w="86868" h="97536">
                  <a:moveTo>
                    <a:pt x="0" y="0"/>
                  </a:moveTo>
                  <a:lnTo>
                    <a:pt x="13716" y="3048"/>
                  </a:lnTo>
                  <a:cubicBezTo>
                    <a:pt x="18288" y="4572"/>
                    <a:pt x="21336" y="9144"/>
                    <a:pt x="24384" y="13716"/>
                  </a:cubicBezTo>
                  <a:cubicBezTo>
                    <a:pt x="25908" y="16764"/>
                    <a:pt x="27432" y="21336"/>
                    <a:pt x="27432" y="25908"/>
                  </a:cubicBezTo>
                  <a:cubicBezTo>
                    <a:pt x="27432" y="28956"/>
                    <a:pt x="27432" y="30480"/>
                    <a:pt x="27432" y="32004"/>
                  </a:cubicBezTo>
                  <a:lnTo>
                    <a:pt x="65532" y="51816"/>
                  </a:lnTo>
                  <a:cubicBezTo>
                    <a:pt x="67056" y="50292"/>
                    <a:pt x="70104" y="47244"/>
                    <a:pt x="73152" y="45720"/>
                  </a:cubicBezTo>
                  <a:cubicBezTo>
                    <a:pt x="76200" y="44196"/>
                    <a:pt x="82296" y="42672"/>
                    <a:pt x="86868" y="42672"/>
                  </a:cubicBezTo>
                  <a:lnTo>
                    <a:pt x="86868" y="56388"/>
                  </a:lnTo>
                  <a:cubicBezTo>
                    <a:pt x="83820" y="56388"/>
                    <a:pt x="80772" y="56388"/>
                    <a:pt x="79248" y="57912"/>
                  </a:cubicBezTo>
                  <a:cubicBezTo>
                    <a:pt x="77724" y="59436"/>
                    <a:pt x="76200" y="60960"/>
                    <a:pt x="74676" y="62484"/>
                  </a:cubicBezTo>
                  <a:cubicBezTo>
                    <a:pt x="73152" y="65532"/>
                    <a:pt x="73152" y="67056"/>
                    <a:pt x="73152" y="70104"/>
                  </a:cubicBezTo>
                  <a:cubicBezTo>
                    <a:pt x="73152" y="71628"/>
                    <a:pt x="73152" y="74676"/>
                    <a:pt x="74676" y="76200"/>
                  </a:cubicBezTo>
                  <a:cubicBezTo>
                    <a:pt x="76200" y="79248"/>
                    <a:pt x="77724" y="80772"/>
                    <a:pt x="79248" y="82296"/>
                  </a:cubicBezTo>
                  <a:cubicBezTo>
                    <a:pt x="80772" y="83820"/>
                    <a:pt x="83820" y="83820"/>
                    <a:pt x="86868" y="83820"/>
                  </a:cubicBezTo>
                  <a:lnTo>
                    <a:pt x="86868" y="97536"/>
                  </a:lnTo>
                  <a:cubicBezTo>
                    <a:pt x="68580" y="97536"/>
                    <a:pt x="56388" y="80772"/>
                    <a:pt x="59436" y="64008"/>
                  </a:cubicBezTo>
                  <a:lnTo>
                    <a:pt x="21336" y="44196"/>
                  </a:lnTo>
                  <a:cubicBezTo>
                    <a:pt x="18288" y="47244"/>
                    <a:pt x="16764" y="48768"/>
                    <a:pt x="13716" y="50292"/>
                  </a:cubicBezTo>
                  <a:lnTo>
                    <a:pt x="0" y="53340"/>
                  </a:lnTo>
                  <a:lnTo>
                    <a:pt x="0" y="41148"/>
                  </a:lnTo>
                  <a:lnTo>
                    <a:pt x="7620" y="38100"/>
                  </a:lnTo>
                  <a:cubicBezTo>
                    <a:pt x="9144" y="38100"/>
                    <a:pt x="10668" y="35052"/>
                    <a:pt x="12192" y="33528"/>
                  </a:cubicBezTo>
                  <a:cubicBezTo>
                    <a:pt x="13716" y="32004"/>
                    <a:pt x="13716" y="28956"/>
                    <a:pt x="13716" y="25908"/>
                  </a:cubicBezTo>
                  <a:cubicBezTo>
                    <a:pt x="13716" y="24384"/>
                    <a:pt x="13716" y="21336"/>
                    <a:pt x="12192" y="19812"/>
                  </a:cubicBezTo>
                  <a:cubicBezTo>
                    <a:pt x="10668" y="18288"/>
                    <a:pt x="9144" y="15240"/>
                    <a:pt x="7620" y="15240"/>
                  </a:cubicBezTo>
                  <a:lnTo>
                    <a:pt x="0" y="12192"/>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72" name="Shape 542">
              <a:extLst>
                <a:ext uri="{FF2B5EF4-FFF2-40B4-BE49-F238E27FC236}">
                  <a16:creationId xmlns:a16="http://schemas.microsoft.com/office/drawing/2014/main" id="{24C7ADDB-86CE-36DF-384F-973048457B8E}"/>
                </a:ext>
              </a:extLst>
            </p:cNvPr>
            <p:cNvSpPr/>
            <p:nvPr/>
          </p:nvSpPr>
          <p:spPr>
            <a:xfrm>
              <a:off x="1114044" y="3813074"/>
              <a:ext cx="86106" cy="184404"/>
            </a:xfrm>
            <a:custGeom>
              <a:avLst/>
              <a:gdLst/>
              <a:ahLst/>
              <a:cxnLst/>
              <a:rect l="0" t="0" r="0" b="0"/>
              <a:pathLst>
                <a:path w="86106" h="184404">
                  <a:moveTo>
                    <a:pt x="85344" y="0"/>
                  </a:moveTo>
                  <a:lnTo>
                    <a:pt x="86106" y="169"/>
                  </a:lnTo>
                  <a:lnTo>
                    <a:pt x="86106" y="13869"/>
                  </a:lnTo>
                  <a:lnTo>
                    <a:pt x="85344" y="13716"/>
                  </a:lnTo>
                  <a:cubicBezTo>
                    <a:pt x="83820" y="13716"/>
                    <a:pt x="80772" y="13716"/>
                    <a:pt x="79248" y="15240"/>
                  </a:cubicBezTo>
                  <a:cubicBezTo>
                    <a:pt x="76200" y="16764"/>
                    <a:pt x="74676" y="18288"/>
                    <a:pt x="73152" y="19812"/>
                  </a:cubicBezTo>
                  <a:cubicBezTo>
                    <a:pt x="73152" y="22860"/>
                    <a:pt x="71628" y="24384"/>
                    <a:pt x="71628" y="27432"/>
                  </a:cubicBezTo>
                  <a:cubicBezTo>
                    <a:pt x="71628" y="28956"/>
                    <a:pt x="73152" y="32004"/>
                    <a:pt x="73152" y="33528"/>
                  </a:cubicBezTo>
                  <a:cubicBezTo>
                    <a:pt x="74676" y="36576"/>
                    <a:pt x="76200" y="38100"/>
                    <a:pt x="79248" y="39624"/>
                  </a:cubicBezTo>
                  <a:cubicBezTo>
                    <a:pt x="80772" y="39624"/>
                    <a:pt x="83820" y="41148"/>
                    <a:pt x="85344" y="41148"/>
                  </a:cubicBezTo>
                  <a:lnTo>
                    <a:pt x="86106" y="40996"/>
                  </a:lnTo>
                  <a:lnTo>
                    <a:pt x="86106" y="54148"/>
                  </a:lnTo>
                  <a:lnTo>
                    <a:pt x="76200" y="53340"/>
                  </a:lnTo>
                  <a:lnTo>
                    <a:pt x="19812" y="138684"/>
                  </a:lnTo>
                  <a:cubicBezTo>
                    <a:pt x="35052" y="155448"/>
                    <a:pt x="22860" y="184404"/>
                    <a:pt x="0" y="184404"/>
                  </a:cubicBezTo>
                  <a:lnTo>
                    <a:pt x="0" y="170688"/>
                  </a:lnTo>
                  <a:cubicBezTo>
                    <a:pt x="1524" y="170688"/>
                    <a:pt x="4572" y="170688"/>
                    <a:pt x="6096" y="169164"/>
                  </a:cubicBezTo>
                  <a:cubicBezTo>
                    <a:pt x="9144" y="167640"/>
                    <a:pt x="10668" y="166116"/>
                    <a:pt x="12192" y="163068"/>
                  </a:cubicBezTo>
                  <a:cubicBezTo>
                    <a:pt x="12192" y="161544"/>
                    <a:pt x="13716" y="158496"/>
                    <a:pt x="13716" y="156972"/>
                  </a:cubicBezTo>
                  <a:cubicBezTo>
                    <a:pt x="13716" y="153924"/>
                    <a:pt x="12192" y="152400"/>
                    <a:pt x="12192" y="149352"/>
                  </a:cubicBezTo>
                  <a:cubicBezTo>
                    <a:pt x="10668" y="147828"/>
                    <a:pt x="9144" y="146304"/>
                    <a:pt x="6096" y="144780"/>
                  </a:cubicBezTo>
                  <a:cubicBezTo>
                    <a:pt x="4572" y="143256"/>
                    <a:pt x="1524" y="143256"/>
                    <a:pt x="0" y="143256"/>
                  </a:cubicBezTo>
                  <a:lnTo>
                    <a:pt x="0" y="129540"/>
                  </a:lnTo>
                  <a:cubicBezTo>
                    <a:pt x="3048" y="129540"/>
                    <a:pt x="6096" y="129540"/>
                    <a:pt x="9144" y="131064"/>
                  </a:cubicBezTo>
                  <a:lnTo>
                    <a:pt x="65532" y="45720"/>
                  </a:lnTo>
                  <a:cubicBezTo>
                    <a:pt x="64008" y="44196"/>
                    <a:pt x="62484" y="42672"/>
                    <a:pt x="62484" y="41148"/>
                  </a:cubicBezTo>
                  <a:cubicBezTo>
                    <a:pt x="59436" y="36576"/>
                    <a:pt x="57912" y="32004"/>
                    <a:pt x="57912" y="27432"/>
                  </a:cubicBezTo>
                  <a:cubicBezTo>
                    <a:pt x="57912" y="22860"/>
                    <a:pt x="59436" y="16764"/>
                    <a:pt x="62484" y="13716"/>
                  </a:cubicBezTo>
                  <a:cubicBezTo>
                    <a:pt x="64008" y="9144"/>
                    <a:pt x="68580" y="6096"/>
                    <a:pt x="71628" y="3048"/>
                  </a:cubicBezTo>
                  <a:cubicBezTo>
                    <a:pt x="76200" y="1524"/>
                    <a:pt x="80772" y="0"/>
                    <a:pt x="85344" y="0"/>
                  </a:cubicBez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73" name="Shape 543">
              <a:extLst>
                <a:ext uri="{FF2B5EF4-FFF2-40B4-BE49-F238E27FC236}">
                  <a16:creationId xmlns:a16="http://schemas.microsoft.com/office/drawing/2014/main" id="{D15F6C5D-36A7-CDC7-9980-179A49DD1128}"/>
                </a:ext>
              </a:extLst>
            </p:cNvPr>
            <p:cNvSpPr/>
            <p:nvPr/>
          </p:nvSpPr>
          <p:spPr>
            <a:xfrm>
              <a:off x="1200150" y="3813243"/>
              <a:ext cx="26670" cy="54266"/>
            </a:xfrm>
            <a:custGeom>
              <a:avLst/>
              <a:gdLst/>
              <a:ahLst/>
              <a:cxnLst/>
              <a:rect l="0" t="0" r="0" b="0"/>
              <a:pathLst>
                <a:path w="26670" h="54266">
                  <a:moveTo>
                    <a:pt x="0" y="0"/>
                  </a:moveTo>
                  <a:lnTo>
                    <a:pt x="12954" y="2879"/>
                  </a:lnTo>
                  <a:cubicBezTo>
                    <a:pt x="17526" y="5927"/>
                    <a:pt x="20574" y="8974"/>
                    <a:pt x="23622" y="13547"/>
                  </a:cubicBezTo>
                  <a:cubicBezTo>
                    <a:pt x="25146" y="16595"/>
                    <a:pt x="26670" y="22690"/>
                    <a:pt x="26670" y="27263"/>
                  </a:cubicBezTo>
                  <a:cubicBezTo>
                    <a:pt x="26670" y="40979"/>
                    <a:pt x="16383" y="52123"/>
                    <a:pt x="3524" y="54266"/>
                  </a:cubicBezTo>
                  <a:lnTo>
                    <a:pt x="0" y="53978"/>
                  </a:lnTo>
                  <a:lnTo>
                    <a:pt x="0" y="40826"/>
                  </a:lnTo>
                  <a:lnTo>
                    <a:pt x="6858" y="39455"/>
                  </a:lnTo>
                  <a:cubicBezTo>
                    <a:pt x="8382" y="37931"/>
                    <a:pt x="9906" y="36406"/>
                    <a:pt x="11430" y="33359"/>
                  </a:cubicBezTo>
                  <a:cubicBezTo>
                    <a:pt x="12954" y="31834"/>
                    <a:pt x="14478" y="28786"/>
                    <a:pt x="14478" y="27263"/>
                  </a:cubicBezTo>
                  <a:cubicBezTo>
                    <a:pt x="14478" y="24214"/>
                    <a:pt x="12954" y="21167"/>
                    <a:pt x="11430" y="19643"/>
                  </a:cubicBezTo>
                  <a:cubicBezTo>
                    <a:pt x="9906" y="18119"/>
                    <a:pt x="8382" y="16595"/>
                    <a:pt x="6858" y="15070"/>
                  </a:cubicBezTo>
                  <a:lnTo>
                    <a:pt x="0" y="13699"/>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74" name="Shape 544">
              <a:extLst>
                <a:ext uri="{FF2B5EF4-FFF2-40B4-BE49-F238E27FC236}">
                  <a16:creationId xmlns:a16="http://schemas.microsoft.com/office/drawing/2014/main" id="{0ABA1F2A-0187-BC81-4849-0B3286BC155A}"/>
                </a:ext>
              </a:extLst>
            </p:cNvPr>
            <p:cNvSpPr/>
            <p:nvPr/>
          </p:nvSpPr>
          <p:spPr>
            <a:xfrm>
              <a:off x="804672" y="4125493"/>
              <a:ext cx="49530" cy="141732"/>
            </a:xfrm>
            <a:custGeom>
              <a:avLst/>
              <a:gdLst/>
              <a:ahLst/>
              <a:cxnLst/>
              <a:rect l="0" t="0" r="0" b="0"/>
              <a:pathLst>
                <a:path w="49530" h="141732">
                  <a:moveTo>
                    <a:pt x="27432" y="0"/>
                  </a:moveTo>
                  <a:lnTo>
                    <a:pt x="49530" y="0"/>
                  </a:lnTo>
                  <a:lnTo>
                    <a:pt x="49530" y="13716"/>
                  </a:lnTo>
                  <a:lnTo>
                    <a:pt x="28956" y="13716"/>
                  </a:lnTo>
                  <a:lnTo>
                    <a:pt x="28956" y="129540"/>
                  </a:lnTo>
                  <a:lnTo>
                    <a:pt x="49530" y="129540"/>
                  </a:lnTo>
                  <a:lnTo>
                    <a:pt x="49530" y="141732"/>
                  </a:lnTo>
                  <a:lnTo>
                    <a:pt x="6096" y="141732"/>
                  </a:lnTo>
                  <a:cubicBezTo>
                    <a:pt x="6096" y="141732"/>
                    <a:pt x="4572" y="141732"/>
                    <a:pt x="3048" y="141732"/>
                  </a:cubicBezTo>
                  <a:cubicBezTo>
                    <a:pt x="3048" y="140208"/>
                    <a:pt x="1524" y="140208"/>
                    <a:pt x="1524" y="138684"/>
                  </a:cubicBezTo>
                  <a:cubicBezTo>
                    <a:pt x="0" y="137160"/>
                    <a:pt x="0" y="137160"/>
                    <a:pt x="0" y="135636"/>
                  </a:cubicBezTo>
                  <a:cubicBezTo>
                    <a:pt x="0" y="134112"/>
                    <a:pt x="0" y="132588"/>
                    <a:pt x="1524" y="132588"/>
                  </a:cubicBezTo>
                  <a:cubicBezTo>
                    <a:pt x="1524" y="131064"/>
                    <a:pt x="3048" y="129540"/>
                    <a:pt x="3048" y="129540"/>
                  </a:cubicBezTo>
                  <a:cubicBezTo>
                    <a:pt x="4572" y="129540"/>
                    <a:pt x="6096" y="129540"/>
                    <a:pt x="6096" y="129540"/>
                  </a:cubicBezTo>
                  <a:lnTo>
                    <a:pt x="15240" y="129540"/>
                  </a:lnTo>
                  <a:lnTo>
                    <a:pt x="15240" y="12192"/>
                  </a:lnTo>
                  <a:cubicBezTo>
                    <a:pt x="15240" y="10668"/>
                    <a:pt x="15240" y="9144"/>
                    <a:pt x="16764" y="6096"/>
                  </a:cubicBezTo>
                  <a:cubicBezTo>
                    <a:pt x="18288" y="4572"/>
                    <a:pt x="19812" y="3048"/>
                    <a:pt x="21336" y="3048"/>
                  </a:cubicBezTo>
                  <a:cubicBezTo>
                    <a:pt x="22860" y="1524"/>
                    <a:pt x="24384" y="0"/>
                    <a:pt x="27432" y="0"/>
                  </a:cubicBez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75" name="Shape 545">
              <a:extLst>
                <a:ext uri="{FF2B5EF4-FFF2-40B4-BE49-F238E27FC236}">
                  <a16:creationId xmlns:a16="http://schemas.microsoft.com/office/drawing/2014/main" id="{1115E571-C77F-26AA-3D10-6CAA4E10D847}"/>
                </a:ext>
              </a:extLst>
            </p:cNvPr>
            <p:cNvSpPr/>
            <p:nvPr/>
          </p:nvSpPr>
          <p:spPr>
            <a:xfrm>
              <a:off x="854202" y="4082821"/>
              <a:ext cx="86106" cy="184404"/>
            </a:xfrm>
            <a:custGeom>
              <a:avLst/>
              <a:gdLst/>
              <a:ahLst/>
              <a:cxnLst/>
              <a:rect l="0" t="0" r="0" b="0"/>
              <a:pathLst>
                <a:path w="86106" h="184404">
                  <a:moveTo>
                    <a:pt x="64770" y="0"/>
                  </a:moveTo>
                  <a:lnTo>
                    <a:pt x="86106" y="0"/>
                  </a:lnTo>
                  <a:lnTo>
                    <a:pt x="86106" y="13716"/>
                  </a:lnTo>
                  <a:lnTo>
                    <a:pt x="64770" y="13716"/>
                  </a:lnTo>
                  <a:lnTo>
                    <a:pt x="64770" y="172212"/>
                  </a:lnTo>
                  <a:lnTo>
                    <a:pt x="86106" y="172212"/>
                  </a:lnTo>
                  <a:lnTo>
                    <a:pt x="86106" y="184404"/>
                  </a:lnTo>
                  <a:lnTo>
                    <a:pt x="0" y="184404"/>
                  </a:lnTo>
                  <a:lnTo>
                    <a:pt x="0" y="172212"/>
                  </a:lnTo>
                  <a:lnTo>
                    <a:pt x="20574" y="172212"/>
                  </a:lnTo>
                  <a:lnTo>
                    <a:pt x="20574" y="56388"/>
                  </a:lnTo>
                  <a:lnTo>
                    <a:pt x="0" y="56388"/>
                  </a:lnTo>
                  <a:lnTo>
                    <a:pt x="0" y="42672"/>
                  </a:lnTo>
                  <a:lnTo>
                    <a:pt x="22098" y="42672"/>
                  </a:lnTo>
                  <a:cubicBezTo>
                    <a:pt x="25146" y="42672"/>
                    <a:pt x="26670" y="44196"/>
                    <a:pt x="28194" y="45720"/>
                  </a:cubicBezTo>
                  <a:cubicBezTo>
                    <a:pt x="29718" y="45720"/>
                    <a:pt x="31242" y="47244"/>
                    <a:pt x="32766" y="48768"/>
                  </a:cubicBezTo>
                  <a:cubicBezTo>
                    <a:pt x="34290" y="51816"/>
                    <a:pt x="34290" y="53340"/>
                    <a:pt x="34290" y="54864"/>
                  </a:cubicBezTo>
                  <a:lnTo>
                    <a:pt x="34290" y="172212"/>
                  </a:lnTo>
                  <a:lnTo>
                    <a:pt x="52578" y="172212"/>
                  </a:lnTo>
                  <a:lnTo>
                    <a:pt x="52578" y="12192"/>
                  </a:lnTo>
                  <a:cubicBezTo>
                    <a:pt x="52578" y="10668"/>
                    <a:pt x="52578" y="7620"/>
                    <a:pt x="54102" y="6096"/>
                  </a:cubicBezTo>
                  <a:cubicBezTo>
                    <a:pt x="54102" y="4572"/>
                    <a:pt x="55626" y="3048"/>
                    <a:pt x="58674" y="1524"/>
                  </a:cubicBezTo>
                  <a:cubicBezTo>
                    <a:pt x="60198" y="0"/>
                    <a:pt x="61722" y="0"/>
                    <a:pt x="64770" y="0"/>
                  </a:cubicBez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76" name="Shape 546">
              <a:extLst>
                <a:ext uri="{FF2B5EF4-FFF2-40B4-BE49-F238E27FC236}">
                  <a16:creationId xmlns:a16="http://schemas.microsoft.com/office/drawing/2014/main" id="{B8F16562-7EE2-2F8F-A776-98C7C2AF4E53}"/>
                </a:ext>
              </a:extLst>
            </p:cNvPr>
            <p:cNvSpPr/>
            <p:nvPr/>
          </p:nvSpPr>
          <p:spPr>
            <a:xfrm>
              <a:off x="940308" y="3995953"/>
              <a:ext cx="86868" cy="271272"/>
            </a:xfrm>
            <a:custGeom>
              <a:avLst/>
              <a:gdLst/>
              <a:ahLst/>
              <a:cxnLst/>
              <a:rect l="0" t="0" r="0" b="0"/>
              <a:pathLst>
                <a:path w="86868" h="271272">
                  <a:moveTo>
                    <a:pt x="64008" y="0"/>
                  </a:moveTo>
                  <a:lnTo>
                    <a:pt x="86868" y="0"/>
                  </a:lnTo>
                  <a:lnTo>
                    <a:pt x="86868" y="13716"/>
                  </a:lnTo>
                  <a:lnTo>
                    <a:pt x="65532" y="13716"/>
                  </a:lnTo>
                  <a:lnTo>
                    <a:pt x="65532" y="259080"/>
                  </a:lnTo>
                  <a:lnTo>
                    <a:pt x="86868" y="259080"/>
                  </a:lnTo>
                  <a:lnTo>
                    <a:pt x="86868" y="271272"/>
                  </a:lnTo>
                  <a:lnTo>
                    <a:pt x="0" y="271272"/>
                  </a:lnTo>
                  <a:lnTo>
                    <a:pt x="0" y="259080"/>
                  </a:lnTo>
                  <a:lnTo>
                    <a:pt x="21336" y="259080"/>
                  </a:lnTo>
                  <a:lnTo>
                    <a:pt x="21336" y="100584"/>
                  </a:lnTo>
                  <a:lnTo>
                    <a:pt x="0" y="100584"/>
                  </a:lnTo>
                  <a:lnTo>
                    <a:pt x="0" y="86868"/>
                  </a:lnTo>
                  <a:lnTo>
                    <a:pt x="22860" y="86868"/>
                  </a:lnTo>
                  <a:cubicBezTo>
                    <a:pt x="24384" y="86868"/>
                    <a:pt x="27432" y="86868"/>
                    <a:pt x="28956" y="88392"/>
                  </a:cubicBezTo>
                  <a:cubicBezTo>
                    <a:pt x="30480" y="89916"/>
                    <a:pt x="32004" y="91440"/>
                    <a:pt x="33528" y="92964"/>
                  </a:cubicBezTo>
                  <a:cubicBezTo>
                    <a:pt x="35052" y="94488"/>
                    <a:pt x="35052" y="97536"/>
                    <a:pt x="35052" y="99060"/>
                  </a:cubicBezTo>
                  <a:lnTo>
                    <a:pt x="35052" y="259080"/>
                  </a:lnTo>
                  <a:lnTo>
                    <a:pt x="51816" y="259080"/>
                  </a:lnTo>
                  <a:lnTo>
                    <a:pt x="51816" y="12192"/>
                  </a:lnTo>
                  <a:cubicBezTo>
                    <a:pt x="51816" y="9144"/>
                    <a:pt x="53340" y="7620"/>
                    <a:pt x="53340" y="6096"/>
                  </a:cubicBezTo>
                  <a:cubicBezTo>
                    <a:pt x="54864" y="4572"/>
                    <a:pt x="56388" y="3048"/>
                    <a:pt x="57912" y="1524"/>
                  </a:cubicBezTo>
                  <a:cubicBezTo>
                    <a:pt x="60960" y="0"/>
                    <a:pt x="62484" y="0"/>
                    <a:pt x="64008" y="0"/>
                  </a:cubicBez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77" name="Shape 547">
              <a:extLst>
                <a:ext uri="{FF2B5EF4-FFF2-40B4-BE49-F238E27FC236}">
                  <a16:creationId xmlns:a16="http://schemas.microsoft.com/office/drawing/2014/main" id="{59DE3761-E56D-C8FE-C03E-832FDC234716}"/>
                </a:ext>
              </a:extLst>
            </p:cNvPr>
            <p:cNvSpPr/>
            <p:nvPr/>
          </p:nvSpPr>
          <p:spPr>
            <a:xfrm>
              <a:off x="1027176" y="3909086"/>
              <a:ext cx="222504" cy="358140"/>
            </a:xfrm>
            <a:custGeom>
              <a:avLst/>
              <a:gdLst/>
              <a:ahLst/>
              <a:cxnLst/>
              <a:rect l="0" t="0" r="0" b="0"/>
              <a:pathLst>
                <a:path w="222504" h="358140">
                  <a:moveTo>
                    <a:pt x="150876" y="0"/>
                  </a:moveTo>
                  <a:lnTo>
                    <a:pt x="195072" y="0"/>
                  </a:lnTo>
                  <a:cubicBezTo>
                    <a:pt x="196596" y="0"/>
                    <a:pt x="199644" y="0"/>
                    <a:pt x="201168" y="1524"/>
                  </a:cubicBezTo>
                  <a:cubicBezTo>
                    <a:pt x="202692" y="3048"/>
                    <a:pt x="204216" y="4572"/>
                    <a:pt x="205740" y="6096"/>
                  </a:cubicBezTo>
                  <a:cubicBezTo>
                    <a:pt x="207264" y="7620"/>
                    <a:pt x="207264" y="10668"/>
                    <a:pt x="207264" y="12192"/>
                  </a:cubicBezTo>
                  <a:lnTo>
                    <a:pt x="207264" y="167640"/>
                  </a:lnTo>
                  <a:cubicBezTo>
                    <a:pt x="207264" y="169164"/>
                    <a:pt x="207264" y="170688"/>
                    <a:pt x="205740" y="170688"/>
                  </a:cubicBezTo>
                  <a:cubicBezTo>
                    <a:pt x="205740" y="172212"/>
                    <a:pt x="205740" y="172212"/>
                    <a:pt x="204216" y="173736"/>
                  </a:cubicBezTo>
                  <a:cubicBezTo>
                    <a:pt x="202692" y="173736"/>
                    <a:pt x="201168" y="173736"/>
                    <a:pt x="201168" y="173736"/>
                  </a:cubicBezTo>
                  <a:cubicBezTo>
                    <a:pt x="199644" y="173736"/>
                    <a:pt x="198120" y="173736"/>
                    <a:pt x="196596" y="173736"/>
                  </a:cubicBezTo>
                  <a:cubicBezTo>
                    <a:pt x="196596" y="172212"/>
                    <a:pt x="195072" y="172212"/>
                    <a:pt x="195072" y="170688"/>
                  </a:cubicBezTo>
                  <a:cubicBezTo>
                    <a:pt x="193548" y="170688"/>
                    <a:pt x="193548" y="169164"/>
                    <a:pt x="193548" y="167640"/>
                  </a:cubicBezTo>
                  <a:lnTo>
                    <a:pt x="193548" y="13716"/>
                  </a:lnTo>
                  <a:lnTo>
                    <a:pt x="150876" y="13716"/>
                  </a:lnTo>
                  <a:lnTo>
                    <a:pt x="150876" y="345948"/>
                  </a:lnTo>
                  <a:lnTo>
                    <a:pt x="193548" y="345948"/>
                  </a:lnTo>
                  <a:lnTo>
                    <a:pt x="193548" y="198120"/>
                  </a:lnTo>
                  <a:cubicBezTo>
                    <a:pt x="193548" y="198120"/>
                    <a:pt x="193548" y="196596"/>
                    <a:pt x="195072" y="195072"/>
                  </a:cubicBezTo>
                  <a:cubicBezTo>
                    <a:pt x="195072" y="195072"/>
                    <a:pt x="196596" y="193548"/>
                    <a:pt x="196596" y="193548"/>
                  </a:cubicBezTo>
                  <a:cubicBezTo>
                    <a:pt x="198120" y="192024"/>
                    <a:pt x="199644" y="192024"/>
                    <a:pt x="201168" y="192024"/>
                  </a:cubicBezTo>
                  <a:cubicBezTo>
                    <a:pt x="201168" y="192024"/>
                    <a:pt x="202692" y="192024"/>
                    <a:pt x="204216" y="193548"/>
                  </a:cubicBezTo>
                  <a:cubicBezTo>
                    <a:pt x="205740" y="193548"/>
                    <a:pt x="205740" y="195072"/>
                    <a:pt x="205740" y="195072"/>
                  </a:cubicBezTo>
                  <a:cubicBezTo>
                    <a:pt x="207264" y="196596"/>
                    <a:pt x="207264" y="198120"/>
                    <a:pt x="207264" y="198120"/>
                  </a:cubicBezTo>
                  <a:lnTo>
                    <a:pt x="207264" y="345948"/>
                  </a:lnTo>
                  <a:lnTo>
                    <a:pt x="214884" y="345948"/>
                  </a:lnTo>
                  <a:cubicBezTo>
                    <a:pt x="216408" y="345948"/>
                    <a:pt x="217932" y="345948"/>
                    <a:pt x="219456" y="345948"/>
                  </a:cubicBezTo>
                  <a:cubicBezTo>
                    <a:pt x="219456" y="345948"/>
                    <a:pt x="220980" y="347472"/>
                    <a:pt x="220980" y="348996"/>
                  </a:cubicBezTo>
                  <a:cubicBezTo>
                    <a:pt x="222504" y="348996"/>
                    <a:pt x="222504" y="350520"/>
                    <a:pt x="222504" y="352044"/>
                  </a:cubicBezTo>
                  <a:cubicBezTo>
                    <a:pt x="222504" y="353568"/>
                    <a:pt x="222504" y="353568"/>
                    <a:pt x="220980" y="355092"/>
                  </a:cubicBezTo>
                  <a:cubicBezTo>
                    <a:pt x="220980" y="356616"/>
                    <a:pt x="219456" y="356616"/>
                    <a:pt x="219456" y="358140"/>
                  </a:cubicBezTo>
                  <a:cubicBezTo>
                    <a:pt x="217932" y="358140"/>
                    <a:pt x="216408" y="358140"/>
                    <a:pt x="214884" y="358140"/>
                  </a:cubicBezTo>
                  <a:lnTo>
                    <a:pt x="0" y="358140"/>
                  </a:lnTo>
                  <a:lnTo>
                    <a:pt x="0" y="345948"/>
                  </a:lnTo>
                  <a:lnTo>
                    <a:pt x="21336" y="345948"/>
                  </a:lnTo>
                  <a:lnTo>
                    <a:pt x="21336" y="100584"/>
                  </a:lnTo>
                  <a:lnTo>
                    <a:pt x="0" y="100584"/>
                  </a:lnTo>
                  <a:lnTo>
                    <a:pt x="0" y="86868"/>
                  </a:lnTo>
                  <a:lnTo>
                    <a:pt x="22860" y="86868"/>
                  </a:lnTo>
                  <a:cubicBezTo>
                    <a:pt x="24384" y="86868"/>
                    <a:pt x="25908" y="86868"/>
                    <a:pt x="28956" y="88392"/>
                  </a:cubicBezTo>
                  <a:cubicBezTo>
                    <a:pt x="30480" y="89916"/>
                    <a:pt x="32004" y="91440"/>
                    <a:pt x="32004" y="92964"/>
                  </a:cubicBezTo>
                  <a:cubicBezTo>
                    <a:pt x="33528" y="94488"/>
                    <a:pt x="35052" y="96012"/>
                    <a:pt x="35052" y="99060"/>
                  </a:cubicBezTo>
                  <a:lnTo>
                    <a:pt x="35052" y="345948"/>
                  </a:lnTo>
                  <a:lnTo>
                    <a:pt x="51816" y="345948"/>
                  </a:lnTo>
                  <a:lnTo>
                    <a:pt x="51816" y="143256"/>
                  </a:lnTo>
                  <a:cubicBezTo>
                    <a:pt x="51816" y="140208"/>
                    <a:pt x="51816" y="138684"/>
                    <a:pt x="53340" y="137160"/>
                  </a:cubicBezTo>
                  <a:cubicBezTo>
                    <a:pt x="54864" y="134112"/>
                    <a:pt x="56388" y="132588"/>
                    <a:pt x="57912" y="132588"/>
                  </a:cubicBezTo>
                  <a:cubicBezTo>
                    <a:pt x="59436" y="131064"/>
                    <a:pt x="62484" y="131064"/>
                    <a:pt x="64008" y="131064"/>
                  </a:cubicBezTo>
                  <a:lnTo>
                    <a:pt x="70104" y="131064"/>
                  </a:lnTo>
                  <a:cubicBezTo>
                    <a:pt x="71628" y="131064"/>
                    <a:pt x="73152" y="131064"/>
                    <a:pt x="74676" y="131064"/>
                  </a:cubicBezTo>
                  <a:cubicBezTo>
                    <a:pt x="74676" y="131064"/>
                    <a:pt x="76200" y="132588"/>
                    <a:pt x="76200" y="134112"/>
                  </a:cubicBezTo>
                  <a:cubicBezTo>
                    <a:pt x="77724" y="134112"/>
                    <a:pt x="77724" y="135636"/>
                    <a:pt x="77724" y="137160"/>
                  </a:cubicBezTo>
                  <a:cubicBezTo>
                    <a:pt x="77724" y="138684"/>
                    <a:pt x="77724" y="138684"/>
                    <a:pt x="76200" y="140208"/>
                  </a:cubicBezTo>
                  <a:cubicBezTo>
                    <a:pt x="76200" y="141732"/>
                    <a:pt x="74676" y="141732"/>
                    <a:pt x="74676" y="143256"/>
                  </a:cubicBezTo>
                  <a:cubicBezTo>
                    <a:pt x="73152" y="143256"/>
                    <a:pt x="71628" y="143256"/>
                    <a:pt x="70104" y="143256"/>
                  </a:cubicBezTo>
                  <a:lnTo>
                    <a:pt x="65532" y="143256"/>
                  </a:lnTo>
                  <a:lnTo>
                    <a:pt x="65532" y="345948"/>
                  </a:lnTo>
                  <a:lnTo>
                    <a:pt x="108204" y="345948"/>
                  </a:lnTo>
                  <a:lnTo>
                    <a:pt x="108204" y="143256"/>
                  </a:lnTo>
                  <a:lnTo>
                    <a:pt x="102108" y="143256"/>
                  </a:lnTo>
                  <a:cubicBezTo>
                    <a:pt x="100584" y="143256"/>
                    <a:pt x="99060" y="143256"/>
                    <a:pt x="99060" y="143256"/>
                  </a:cubicBezTo>
                  <a:cubicBezTo>
                    <a:pt x="97536" y="141732"/>
                    <a:pt x="96012" y="141732"/>
                    <a:pt x="96012" y="140208"/>
                  </a:cubicBezTo>
                  <a:cubicBezTo>
                    <a:pt x="96012" y="138684"/>
                    <a:pt x="96012" y="138684"/>
                    <a:pt x="96012" y="137160"/>
                  </a:cubicBezTo>
                  <a:cubicBezTo>
                    <a:pt x="96012" y="135636"/>
                    <a:pt x="96012" y="134112"/>
                    <a:pt x="96012" y="134112"/>
                  </a:cubicBezTo>
                  <a:cubicBezTo>
                    <a:pt x="96012" y="132588"/>
                    <a:pt x="97536" y="131064"/>
                    <a:pt x="99060" y="131064"/>
                  </a:cubicBezTo>
                  <a:cubicBezTo>
                    <a:pt x="99060" y="131064"/>
                    <a:pt x="100584" y="131064"/>
                    <a:pt x="102108" y="131064"/>
                  </a:cubicBezTo>
                  <a:lnTo>
                    <a:pt x="108204" y="131064"/>
                  </a:lnTo>
                  <a:cubicBezTo>
                    <a:pt x="111252" y="131064"/>
                    <a:pt x="112776" y="131064"/>
                    <a:pt x="114300" y="132588"/>
                  </a:cubicBezTo>
                  <a:cubicBezTo>
                    <a:pt x="115824" y="132588"/>
                    <a:pt x="117348" y="134112"/>
                    <a:pt x="118872" y="137160"/>
                  </a:cubicBezTo>
                  <a:cubicBezTo>
                    <a:pt x="120396" y="138684"/>
                    <a:pt x="120396" y="140208"/>
                    <a:pt x="120396" y="143256"/>
                  </a:cubicBezTo>
                  <a:lnTo>
                    <a:pt x="120396" y="345948"/>
                  </a:lnTo>
                  <a:lnTo>
                    <a:pt x="138684" y="345948"/>
                  </a:lnTo>
                  <a:lnTo>
                    <a:pt x="138684" y="12192"/>
                  </a:lnTo>
                  <a:cubicBezTo>
                    <a:pt x="138684" y="10668"/>
                    <a:pt x="138684" y="7620"/>
                    <a:pt x="140208" y="6096"/>
                  </a:cubicBezTo>
                  <a:cubicBezTo>
                    <a:pt x="140208" y="4572"/>
                    <a:pt x="141732" y="3048"/>
                    <a:pt x="144780" y="1524"/>
                  </a:cubicBezTo>
                  <a:cubicBezTo>
                    <a:pt x="146304" y="0"/>
                    <a:pt x="147828" y="0"/>
                    <a:pt x="150876" y="0"/>
                  </a:cubicBez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78" name="Shape 551">
              <a:extLst>
                <a:ext uri="{FF2B5EF4-FFF2-40B4-BE49-F238E27FC236}">
                  <a16:creationId xmlns:a16="http://schemas.microsoft.com/office/drawing/2014/main" id="{44423F15-B103-D7A5-1522-D8A902F2810D}"/>
                </a:ext>
              </a:extLst>
            </p:cNvPr>
            <p:cNvSpPr/>
            <p:nvPr/>
          </p:nvSpPr>
          <p:spPr>
            <a:xfrm>
              <a:off x="155448" y="1824253"/>
              <a:ext cx="1955292" cy="441960"/>
            </a:xfrm>
            <a:custGeom>
              <a:avLst/>
              <a:gdLst/>
              <a:ahLst/>
              <a:cxnLst/>
              <a:rect l="0" t="0" r="0" b="0"/>
              <a:pathLst>
                <a:path w="1955292" h="441960">
                  <a:moveTo>
                    <a:pt x="0" y="0"/>
                  </a:moveTo>
                  <a:lnTo>
                    <a:pt x="1955292" y="0"/>
                  </a:lnTo>
                  <a:lnTo>
                    <a:pt x="978408" y="441960"/>
                  </a:lnTo>
                  <a:lnTo>
                    <a:pt x="0" y="0"/>
                  </a:lnTo>
                  <a:close/>
                </a:path>
              </a:pathLst>
            </a:custGeom>
            <a:ln w="0" cap="flat">
              <a:miter lim="127000"/>
            </a:ln>
          </p:spPr>
          <p:style>
            <a:lnRef idx="0">
              <a:srgbClr val="000000">
                <a:alpha val="0"/>
              </a:srgbClr>
            </a:lnRef>
            <a:fillRef idx="1">
              <a:srgbClr val="002060"/>
            </a:fillRef>
            <a:effectRef idx="0">
              <a:scrgbClr r="0" g="0" b="0"/>
            </a:effectRef>
            <a:fontRef idx="none"/>
          </p:style>
          <p:txBody>
            <a:bodyPr/>
            <a:lstStyle/>
            <a:p>
              <a:endParaRPr lang="tr-TR"/>
            </a:p>
          </p:txBody>
        </p:sp>
        <p:sp>
          <p:nvSpPr>
            <p:cNvPr id="79" name="Shape 6399">
              <a:extLst>
                <a:ext uri="{FF2B5EF4-FFF2-40B4-BE49-F238E27FC236}">
                  <a16:creationId xmlns:a16="http://schemas.microsoft.com/office/drawing/2014/main" id="{E6E109F9-79CC-F8AA-6FD5-067D5A48684D}"/>
                </a:ext>
              </a:extLst>
            </p:cNvPr>
            <p:cNvSpPr/>
            <p:nvPr/>
          </p:nvSpPr>
          <p:spPr>
            <a:xfrm>
              <a:off x="155448" y="1235990"/>
              <a:ext cx="1956816" cy="589788"/>
            </a:xfrm>
            <a:custGeom>
              <a:avLst/>
              <a:gdLst/>
              <a:ahLst/>
              <a:cxnLst/>
              <a:rect l="0" t="0" r="0" b="0"/>
              <a:pathLst>
                <a:path w="1956816" h="589788">
                  <a:moveTo>
                    <a:pt x="0" y="0"/>
                  </a:moveTo>
                  <a:lnTo>
                    <a:pt x="1956816" y="0"/>
                  </a:lnTo>
                  <a:lnTo>
                    <a:pt x="1956816" y="589788"/>
                  </a:lnTo>
                  <a:lnTo>
                    <a:pt x="0" y="589788"/>
                  </a:lnTo>
                  <a:lnTo>
                    <a:pt x="0" y="0"/>
                  </a:lnTo>
                </a:path>
              </a:pathLst>
            </a:custGeom>
            <a:ln w="0" cap="flat">
              <a:miter lim="127000"/>
            </a:ln>
          </p:spPr>
          <p:style>
            <a:lnRef idx="0">
              <a:srgbClr val="000000">
                <a:alpha val="0"/>
              </a:srgbClr>
            </a:lnRef>
            <a:fillRef idx="1">
              <a:srgbClr val="002060"/>
            </a:fillRef>
            <a:effectRef idx="0">
              <a:scrgbClr r="0" g="0" b="0"/>
            </a:effectRef>
            <a:fontRef idx="none"/>
          </p:style>
          <p:txBody>
            <a:bodyPr/>
            <a:lstStyle/>
            <a:p>
              <a:endParaRPr lang="tr-TR"/>
            </a:p>
          </p:txBody>
        </p:sp>
        <p:sp>
          <p:nvSpPr>
            <p:cNvPr id="80" name="Rectangle 553">
              <a:extLst>
                <a:ext uri="{FF2B5EF4-FFF2-40B4-BE49-F238E27FC236}">
                  <a16:creationId xmlns:a16="http://schemas.microsoft.com/office/drawing/2014/main" id="{95CFC606-37D9-64B8-6801-D77AE44BDDFB}"/>
                </a:ext>
              </a:extLst>
            </p:cNvPr>
            <p:cNvSpPr/>
            <p:nvPr/>
          </p:nvSpPr>
          <p:spPr>
            <a:xfrm>
              <a:off x="615769" y="1342766"/>
              <a:ext cx="1373817" cy="512004"/>
            </a:xfrm>
            <a:prstGeom prst="rect">
              <a:avLst/>
            </a:prstGeom>
            <a:ln>
              <a:noFill/>
            </a:ln>
          </p:spPr>
          <p:txBody>
            <a:bodyPr vert="horz" lIns="0" tIns="0" rIns="0" bIns="0" rtlCol="0">
              <a:noAutofit/>
            </a:bodyPr>
            <a:lstStyle/>
            <a:p>
              <a:pPr>
                <a:lnSpc>
                  <a:spcPct val="115000"/>
                </a:lnSpc>
                <a:spcAft>
                  <a:spcPts val="800"/>
                </a:spcAft>
              </a:pPr>
              <a:r>
                <a:rPr lang="tr-TR" sz="3000" kern="1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İzleme</a:t>
              </a:r>
              <a:endParaRPr lang="tr-TR" sz="1200" kern="100">
                <a:effectLst/>
                <a:latin typeface="Aptos" panose="020B0004020202020204" pitchFamily="34" charset="0"/>
                <a:ea typeface="Times New Roman" panose="02020603050405020304" pitchFamily="18" charset="0"/>
                <a:cs typeface="Times New Roman" panose="02020603050405020304" pitchFamily="18" charset="0"/>
              </a:endParaRPr>
            </a:p>
          </p:txBody>
        </p:sp>
        <p:sp>
          <p:nvSpPr>
            <p:cNvPr id="81" name="Shape 554">
              <a:extLst>
                <a:ext uri="{FF2B5EF4-FFF2-40B4-BE49-F238E27FC236}">
                  <a16:creationId xmlns:a16="http://schemas.microsoft.com/office/drawing/2014/main" id="{667A04FA-B4D9-D647-9285-F0B394289BCE}"/>
                </a:ext>
              </a:extLst>
            </p:cNvPr>
            <p:cNvSpPr/>
            <p:nvPr/>
          </p:nvSpPr>
          <p:spPr>
            <a:xfrm>
              <a:off x="615696" y="1824253"/>
              <a:ext cx="1034796" cy="233172"/>
            </a:xfrm>
            <a:custGeom>
              <a:avLst/>
              <a:gdLst/>
              <a:ahLst/>
              <a:cxnLst/>
              <a:rect l="0" t="0" r="0" b="0"/>
              <a:pathLst>
                <a:path w="1034796" h="233172">
                  <a:moveTo>
                    <a:pt x="0" y="0"/>
                  </a:moveTo>
                  <a:lnTo>
                    <a:pt x="1034796" y="0"/>
                  </a:lnTo>
                  <a:lnTo>
                    <a:pt x="518160" y="233172"/>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82" name="Shape 555">
              <a:extLst>
                <a:ext uri="{FF2B5EF4-FFF2-40B4-BE49-F238E27FC236}">
                  <a16:creationId xmlns:a16="http://schemas.microsoft.com/office/drawing/2014/main" id="{617F0760-6C47-2448-383C-A802B2400282}"/>
                </a:ext>
              </a:extLst>
            </p:cNvPr>
            <p:cNvSpPr/>
            <p:nvPr/>
          </p:nvSpPr>
          <p:spPr>
            <a:xfrm>
              <a:off x="2528316" y="1828825"/>
              <a:ext cx="1955292" cy="441960"/>
            </a:xfrm>
            <a:custGeom>
              <a:avLst/>
              <a:gdLst/>
              <a:ahLst/>
              <a:cxnLst/>
              <a:rect l="0" t="0" r="0" b="0"/>
              <a:pathLst>
                <a:path w="1955292" h="441960">
                  <a:moveTo>
                    <a:pt x="0" y="0"/>
                  </a:moveTo>
                  <a:lnTo>
                    <a:pt x="1955292" y="0"/>
                  </a:lnTo>
                  <a:lnTo>
                    <a:pt x="976884" y="441960"/>
                  </a:lnTo>
                  <a:lnTo>
                    <a:pt x="0" y="0"/>
                  </a:lnTo>
                  <a:close/>
                </a:path>
              </a:pathLst>
            </a:custGeom>
            <a:ln w="0" cap="flat">
              <a:miter lim="127000"/>
            </a:ln>
          </p:spPr>
          <p:style>
            <a:lnRef idx="0">
              <a:srgbClr val="000000">
                <a:alpha val="0"/>
              </a:srgbClr>
            </a:lnRef>
            <a:fillRef idx="1">
              <a:srgbClr val="002060"/>
            </a:fillRef>
            <a:effectRef idx="0">
              <a:scrgbClr r="0" g="0" b="0"/>
            </a:effectRef>
            <a:fontRef idx="none"/>
          </p:style>
          <p:txBody>
            <a:bodyPr/>
            <a:lstStyle/>
            <a:p>
              <a:endParaRPr lang="tr-TR"/>
            </a:p>
          </p:txBody>
        </p:sp>
        <p:sp>
          <p:nvSpPr>
            <p:cNvPr id="83" name="Shape 6402">
              <a:extLst>
                <a:ext uri="{FF2B5EF4-FFF2-40B4-BE49-F238E27FC236}">
                  <a16:creationId xmlns:a16="http://schemas.microsoft.com/office/drawing/2014/main" id="{0CC58B26-25A0-89DA-046E-B088774B0F34}"/>
                </a:ext>
              </a:extLst>
            </p:cNvPr>
            <p:cNvSpPr/>
            <p:nvPr/>
          </p:nvSpPr>
          <p:spPr>
            <a:xfrm>
              <a:off x="2528316" y="1242085"/>
              <a:ext cx="1955292" cy="589788"/>
            </a:xfrm>
            <a:custGeom>
              <a:avLst/>
              <a:gdLst/>
              <a:ahLst/>
              <a:cxnLst/>
              <a:rect l="0" t="0" r="0" b="0"/>
              <a:pathLst>
                <a:path w="1955292" h="589788">
                  <a:moveTo>
                    <a:pt x="0" y="0"/>
                  </a:moveTo>
                  <a:lnTo>
                    <a:pt x="1955292" y="0"/>
                  </a:lnTo>
                  <a:lnTo>
                    <a:pt x="1955292" y="589788"/>
                  </a:lnTo>
                  <a:lnTo>
                    <a:pt x="0" y="589788"/>
                  </a:lnTo>
                  <a:lnTo>
                    <a:pt x="0" y="0"/>
                  </a:lnTo>
                </a:path>
              </a:pathLst>
            </a:custGeom>
            <a:ln w="0" cap="flat">
              <a:miter lim="127000"/>
            </a:ln>
          </p:spPr>
          <p:style>
            <a:lnRef idx="0">
              <a:srgbClr val="000000">
                <a:alpha val="0"/>
              </a:srgbClr>
            </a:lnRef>
            <a:fillRef idx="1">
              <a:srgbClr val="002060"/>
            </a:fillRef>
            <a:effectRef idx="0">
              <a:scrgbClr r="0" g="0" b="0"/>
            </a:effectRef>
            <a:fontRef idx="none"/>
          </p:style>
          <p:txBody>
            <a:bodyPr/>
            <a:lstStyle/>
            <a:p>
              <a:endParaRPr lang="tr-TR"/>
            </a:p>
          </p:txBody>
        </p:sp>
        <p:sp>
          <p:nvSpPr>
            <p:cNvPr id="84" name="Rectangle 557">
              <a:extLst>
                <a:ext uri="{FF2B5EF4-FFF2-40B4-BE49-F238E27FC236}">
                  <a16:creationId xmlns:a16="http://schemas.microsoft.com/office/drawing/2014/main" id="{D7E3421A-7724-9F16-0964-E98317C8C745}"/>
                </a:ext>
              </a:extLst>
            </p:cNvPr>
            <p:cNvSpPr/>
            <p:nvPr/>
          </p:nvSpPr>
          <p:spPr>
            <a:xfrm>
              <a:off x="2830152" y="1347195"/>
              <a:ext cx="1796066" cy="512004"/>
            </a:xfrm>
            <a:prstGeom prst="rect">
              <a:avLst/>
            </a:prstGeom>
            <a:ln>
              <a:noFill/>
            </a:ln>
          </p:spPr>
          <p:txBody>
            <a:bodyPr vert="horz" lIns="0" tIns="0" rIns="0" bIns="0" rtlCol="0">
              <a:noAutofit/>
            </a:bodyPr>
            <a:lstStyle/>
            <a:p>
              <a:pPr>
                <a:lnSpc>
                  <a:spcPct val="115000"/>
                </a:lnSpc>
                <a:spcAft>
                  <a:spcPts val="800"/>
                </a:spcAft>
              </a:pPr>
              <a:r>
                <a:rPr lang="tr-TR" sz="3000" kern="100" dirty="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Denetim</a:t>
              </a:r>
              <a:endParaRPr lang="tr-TR" sz="1200" kern="100" dirty="0">
                <a:effectLst/>
                <a:latin typeface="Aptos" panose="020B0004020202020204" pitchFamily="34" charset="0"/>
                <a:ea typeface="Times New Roman" panose="02020603050405020304" pitchFamily="18" charset="0"/>
                <a:cs typeface="Times New Roman" panose="02020603050405020304" pitchFamily="18" charset="0"/>
              </a:endParaRPr>
            </a:p>
          </p:txBody>
        </p:sp>
        <p:sp>
          <p:nvSpPr>
            <p:cNvPr id="85" name="Shape 558">
              <a:extLst>
                <a:ext uri="{FF2B5EF4-FFF2-40B4-BE49-F238E27FC236}">
                  <a16:creationId xmlns:a16="http://schemas.microsoft.com/office/drawing/2014/main" id="{6EB8242A-63D7-FF17-4214-E4A743506B64}"/>
                </a:ext>
              </a:extLst>
            </p:cNvPr>
            <p:cNvSpPr/>
            <p:nvPr/>
          </p:nvSpPr>
          <p:spPr>
            <a:xfrm>
              <a:off x="2988564" y="1828825"/>
              <a:ext cx="1034796" cy="233172"/>
            </a:xfrm>
            <a:custGeom>
              <a:avLst/>
              <a:gdLst/>
              <a:ahLst/>
              <a:cxnLst/>
              <a:rect l="0" t="0" r="0" b="0"/>
              <a:pathLst>
                <a:path w="1034796" h="233172">
                  <a:moveTo>
                    <a:pt x="0" y="0"/>
                  </a:moveTo>
                  <a:lnTo>
                    <a:pt x="1034796" y="0"/>
                  </a:lnTo>
                  <a:lnTo>
                    <a:pt x="516636" y="233172"/>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86" name="Shape 559">
              <a:extLst>
                <a:ext uri="{FF2B5EF4-FFF2-40B4-BE49-F238E27FC236}">
                  <a16:creationId xmlns:a16="http://schemas.microsoft.com/office/drawing/2014/main" id="{F34C6146-71AE-E4B1-6823-FE47AA4C953D}"/>
                </a:ext>
              </a:extLst>
            </p:cNvPr>
            <p:cNvSpPr/>
            <p:nvPr/>
          </p:nvSpPr>
          <p:spPr>
            <a:xfrm>
              <a:off x="5725668" y="3976141"/>
              <a:ext cx="29718" cy="47244"/>
            </a:xfrm>
            <a:custGeom>
              <a:avLst/>
              <a:gdLst/>
              <a:ahLst/>
              <a:cxnLst/>
              <a:rect l="0" t="0" r="0" b="0"/>
              <a:pathLst>
                <a:path w="29718" h="47244">
                  <a:moveTo>
                    <a:pt x="18288" y="0"/>
                  </a:moveTo>
                  <a:lnTo>
                    <a:pt x="29718" y="0"/>
                  </a:lnTo>
                  <a:lnTo>
                    <a:pt x="29718" y="13716"/>
                  </a:lnTo>
                  <a:lnTo>
                    <a:pt x="18288" y="13716"/>
                  </a:lnTo>
                  <a:cubicBezTo>
                    <a:pt x="18288" y="13716"/>
                    <a:pt x="18288" y="13716"/>
                    <a:pt x="16764" y="13716"/>
                  </a:cubicBezTo>
                  <a:cubicBezTo>
                    <a:pt x="16764" y="15240"/>
                    <a:pt x="16764" y="15240"/>
                    <a:pt x="16764" y="15240"/>
                  </a:cubicBezTo>
                  <a:cubicBezTo>
                    <a:pt x="16764" y="15240"/>
                    <a:pt x="16764" y="15240"/>
                    <a:pt x="16764" y="16764"/>
                  </a:cubicBezTo>
                  <a:lnTo>
                    <a:pt x="16764" y="32004"/>
                  </a:lnTo>
                  <a:cubicBezTo>
                    <a:pt x="16764" y="32004"/>
                    <a:pt x="16764" y="32004"/>
                    <a:pt x="16764" y="33528"/>
                  </a:cubicBezTo>
                  <a:cubicBezTo>
                    <a:pt x="18288" y="33528"/>
                    <a:pt x="18288" y="33528"/>
                    <a:pt x="18288" y="33528"/>
                  </a:cubicBezTo>
                  <a:lnTo>
                    <a:pt x="29718" y="33528"/>
                  </a:lnTo>
                  <a:lnTo>
                    <a:pt x="29718" y="47244"/>
                  </a:lnTo>
                  <a:lnTo>
                    <a:pt x="18288" y="47244"/>
                  </a:lnTo>
                  <a:cubicBezTo>
                    <a:pt x="15240" y="47244"/>
                    <a:pt x="12192" y="47244"/>
                    <a:pt x="9144" y="45720"/>
                  </a:cubicBezTo>
                  <a:cubicBezTo>
                    <a:pt x="6096" y="44196"/>
                    <a:pt x="4572" y="42672"/>
                    <a:pt x="1524" y="39624"/>
                  </a:cubicBezTo>
                  <a:cubicBezTo>
                    <a:pt x="0" y="36576"/>
                    <a:pt x="0" y="35052"/>
                    <a:pt x="0" y="32004"/>
                  </a:cubicBezTo>
                  <a:lnTo>
                    <a:pt x="0" y="16764"/>
                  </a:lnTo>
                  <a:cubicBezTo>
                    <a:pt x="0" y="13716"/>
                    <a:pt x="0" y="10668"/>
                    <a:pt x="1524" y="7620"/>
                  </a:cubicBezTo>
                  <a:cubicBezTo>
                    <a:pt x="4572" y="6096"/>
                    <a:pt x="6096" y="4572"/>
                    <a:pt x="9144" y="3048"/>
                  </a:cubicBezTo>
                  <a:cubicBezTo>
                    <a:pt x="12192" y="1524"/>
                    <a:pt x="15240" y="0"/>
                    <a:pt x="18288" y="0"/>
                  </a:cubicBez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87" name="Shape 560">
              <a:extLst>
                <a:ext uri="{FF2B5EF4-FFF2-40B4-BE49-F238E27FC236}">
                  <a16:creationId xmlns:a16="http://schemas.microsoft.com/office/drawing/2014/main" id="{C0788481-60FB-22FF-1974-486EB7B0EB27}"/>
                </a:ext>
              </a:extLst>
            </p:cNvPr>
            <p:cNvSpPr/>
            <p:nvPr/>
          </p:nvSpPr>
          <p:spPr>
            <a:xfrm>
              <a:off x="5755386" y="3976141"/>
              <a:ext cx="28194" cy="47244"/>
            </a:xfrm>
            <a:custGeom>
              <a:avLst/>
              <a:gdLst/>
              <a:ahLst/>
              <a:cxnLst/>
              <a:rect l="0" t="0" r="0" b="0"/>
              <a:pathLst>
                <a:path w="28194" h="47244">
                  <a:moveTo>
                    <a:pt x="0" y="0"/>
                  </a:moveTo>
                  <a:lnTo>
                    <a:pt x="9906" y="0"/>
                  </a:lnTo>
                  <a:cubicBezTo>
                    <a:pt x="12954" y="0"/>
                    <a:pt x="16002" y="1524"/>
                    <a:pt x="19050" y="3048"/>
                  </a:cubicBezTo>
                  <a:cubicBezTo>
                    <a:pt x="22098" y="4572"/>
                    <a:pt x="25146" y="6096"/>
                    <a:pt x="26670" y="7620"/>
                  </a:cubicBezTo>
                  <a:cubicBezTo>
                    <a:pt x="28194" y="10668"/>
                    <a:pt x="28194" y="13716"/>
                    <a:pt x="28194" y="16764"/>
                  </a:cubicBezTo>
                  <a:lnTo>
                    <a:pt x="28194" y="32004"/>
                  </a:lnTo>
                  <a:cubicBezTo>
                    <a:pt x="28194" y="35052"/>
                    <a:pt x="28194" y="36576"/>
                    <a:pt x="26670" y="39624"/>
                  </a:cubicBezTo>
                  <a:cubicBezTo>
                    <a:pt x="25146" y="42672"/>
                    <a:pt x="22098" y="44196"/>
                    <a:pt x="19050" y="45720"/>
                  </a:cubicBezTo>
                  <a:cubicBezTo>
                    <a:pt x="16002" y="47244"/>
                    <a:pt x="12954" y="47244"/>
                    <a:pt x="9906" y="47244"/>
                  </a:cubicBezTo>
                  <a:lnTo>
                    <a:pt x="0" y="47244"/>
                  </a:lnTo>
                  <a:lnTo>
                    <a:pt x="0" y="33528"/>
                  </a:lnTo>
                  <a:lnTo>
                    <a:pt x="9906" y="33528"/>
                  </a:lnTo>
                  <a:cubicBezTo>
                    <a:pt x="9906" y="33528"/>
                    <a:pt x="9906" y="33528"/>
                    <a:pt x="11430" y="33528"/>
                  </a:cubicBezTo>
                  <a:cubicBezTo>
                    <a:pt x="11430" y="32004"/>
                    <a:pt x="12954" y="32004"/>
                    <a:pt x="12954" y="32004"/>
                  </a:cubicBezTo>
                  <a:lnTo>
                    <a:pt x="12954" y="16764"/>
                  </a:lnTo>
                  <a:cubicBezTo>
                    <a:pt x="12954" y="15240"/>
                    <a:pt x="11430" y="15240"/>
                    <a:pt x="11430" y="15240"/>
                  </a:cubicBezTo>
                  <a:cubicBezTo>
                    <a:pt x="11430" y="15240"/>
                    <a:pt x="11430" y="15240"/>
                    <a:pt x="11430" y="13716"/>
                  </a:cubicBezTo>
                  <a:cubicBezTo>
                    <a:pt x="9906" y="13716"/>
                    <a:pt x="9906" y="13716"/>
                    <a:pt x="9906" y="13716"/>
                  </a:cubicBezTo>
                  <a:lnTo>
                    <a:pt x="0" y="1371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88" name="Shape 561">
              <a:extLst>
                <a:ext uri="{FF2B5EF4-FFF2-40B4-BE49-F238E27FC236}">
                  <a16:creationId xmlns:a16="http://schemas.microsoft.com/office/drawing/2014/main" id="{AA73E8E0-6420-5EB8-22E2-39A13C5CD5B3}"/>
                </a:ext>
              </a:extLst>
            </p:cNvPr>
            <p:cNvSpPr/>
            <p:nvPr/>
          </p:nvSpPr>
          <p:spPr>
            <a:xfrm>
              <a:off x="5798821" y="3980713"/>
              <a:ext cx="153924" cy="13716"/>
            </a:xfrm>
            <a:custGeom>
              <a:avLst/>
              <a:gdLst/>
              <a:ahLst/>
              <a:cxnLst/>
              <a:rect l="0" t="0" r="0" b="0"/>
              <a:pathLst>
                <a:path w="153924" h="13716">
                  <a:moveTo>
                    <a:pt x="9144" y="0"/>
                  </a:moveTo>
                  <a:lnTo>
                    <a:pt x="146304" y="0"/>
                  </a:lnTo>
                  <a:cubicBezTo>
                    <a:pt x="147828" y="0"/>
                    <a:pt x="149352" y="0"/>
                    <a:pt x="150876" y="1524"/>
                  </a:cubicBezTo>
                  <a:cubicBezTo>
                    <a:pt x="152400" y="1524"/>
                    <a:pt x="152400" y="3048"/>
                    <a:pt x="153924" y="3048"/>
                  </a:cubicBezTo>
                  <a:cubicBezTo>
                    <a:pt x="153924" y="4572"/>
                    <a:pt x="153924" y="6096"/>
                    <a:pt x="153924" y="7620"/>
                  </a:cubicBezTo>
                  <a:cubicBezTo>
                    <a:pt x="153924" y="7620"/>
                    <a:pt x="153924" y="9144"/>
                    <a:pt x="153924" y="10668"/>
                  </a:cubicBezTo>
                  <a:cubicBezTo>
                    <a:pt x="152400" y="10668"/>
                    <a:pt x="152400" y="12192"/>
                    <a:pt x="150876" y="12192"/>
                  </a:cubicBezTo>
                  <a:cubicBezTo>
                    <a:pt x="149352" y="13716"/>
                    <a:pt x="147828" y="13716"/>
                    <a:pt x="146304" y="13716"/>
                  </a:cubicBezTo>
                  <a:lnTo>
                    <a:pt x="9144" y="13716"/>
                  </a:lnTo>
                  <a:cubicBezTo>
                    <a:pt x="7620" y="13716"/>
                    <a:pt x="6096" y="13716"/>
                    <a:pt x="4572" y="12192"/>
                  </a:cubicBezTo>
                  <a:cubicBezTo>
                    <a:pt x="4572" y="12192"/>
                    <a:pt x="3048" y="10668"/>
                    <a:pt x="1524" y="10668"/>
                  </a:cubicBezTo>
                  <a:cubicBezTo>
                    <a:pt x="1524" y="9144"/>
                    <a:pt x="0" y="7620"/>
                    <a:pt x="0" y="7620"/>
                  </a:cubicBezTo>
                  <a:cubicBezTo>
                    <a:pt x="0" y="6096"/>
                    <a:pt x="1524" y="4572"/>
                    <a:pt x="1524" y="3048"/>
                  </a:cubicBezTo>
                  <a:cubicBezTo>
                    <a:pt x="3048" y="3048"/>
                    <a:pt x="4572" y="1524"/>
                    <a:pt x="4572" y="1524"/>
                  </a:cubicBezTo>
                  <a:cubicBezTo>
                    <a:pt x="6096" y="0"/>
                    <a:pt x="7620" y="0"/>
                    <a:pt x="9144" y="0"/>
                  </a:cubicBez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89" name="Shape 562">
              <a:extLst>
                <a:ext uri="{FF2B5EF4-FFF2-40B4-BE49-F238E27FC236}">
                  <a16:creationId xmlns:a16="http://schemas.microsoft.com/office/drawing/2014/main" id="{6071F54B-F5DC-4D37-AE3E-43A2CCD00C31}"/>
                </a:ext>
              </a:extLst>
            </p:cNvPr>
            <p:cNvSpPr/>
            <p:nvPr/>
          </p:nvSpPr>
          <p:spPr>
            <a:xfrm>
              <a:off x="5798820" y="4006621"/>
              <a:ext cx="153924" cy="13716"/>
            </a:xfrm>
            <a:custGeom>
              <a:avLst/>
              <a:gdLst/>
              <a:ahLst/>
              <a:cxnLst/>
              <a:rect l="0" t="0" r="0" b="0"/>
              <a:pathLst>
                <a:path w="153924" h="13716">
                  <a:moveTo>
                    <a:pt x="9144" y="0"/>
                  </a:moveTo>
                  <a:lnTo>
                    <a:pt x="146304" y="0"/>
                  </a:lnTo>
                  <a:cubicBezTo>
                    <a:pt x="147828" y="0"/>
                    <a:pt x="149352" y="0"/>
                    <a:pt x="150876" y="1524"/>
                  </a:cubicBezTo>
                  <a:cubicBezTo>
                    <a:pt x="152400" y="1524"/>
                    <a:pt x="152400" y="1524"/>
                    <a:pt x="153924" y="3048"/>
                  </a:cubicBezTo>
                  <a:cubicBezTo>
                    <a:pt x="153924" y="4572"/>
                    <a:pt x="153924" y="4572"/>
                    <a:pt x="153924" y="6096"/>
                  </a:cubicBezTo>
                  <a:cubicBezTo>
                    <a:pt x="153924" y="7620"/>
                    <a:pt x="153924" y="9144"/>
                    <a:pt x="153924" y="10668"/>
                  </a:cubicBezTo>
                  <a:cubicBezTo>
                    <a:pt x="152400" y="10668"/>
                    <a:pt x="152400" y="12192"/>
                    <a:pt x="150876" y="12192"/>
                  </a:cubicBezTo>
                  <a:cubicBezTo>
                    <a:pt x="149352" y="13716"/>
                    <a:pt x="147828" y="13716"/>
                    <a:pt x="146304" y="13716"/>
                  </a:cubicBezTo>
                  <a:lnTo>
                    <a:pt x="9144" y="13716"/>
                  </a:lnTo>
                  <a:cubicBezTo>
                    <a:pt x="7620" y="13716"/>
                    <a:pt x="6096" y="13716"/>
                    <a:pt x="4572" y="12192"/>
                  </a:cubicBezTo>
                  <a:cubicBezTo>
                    <a:pt x="4572" y="12192"/>
                    <a:pt x="3048" y="10668"/>
                    <a:pt x="1524" y="10668"/>
                  </a:cubicBezTo>
                  <a:cubicBezTo>
                    <a:pt x="1524" y="9144"/>
                    <a:pt x="0" y="7620"/>
                    <a:pt x="0" y="6096"/>
                  </a:cubicBezTo>
                  <a:cubicBezTo>
                    <a:pt x="0" y="4572"/>
                    <a:pt x="1524" y="4572"/>
                    <a:pt x="1524" y="3048"/>
                  </a:cubicBezTo>
                  <a:cubicBezTo>
                    <a:pt x="3048" y="1524"/>
                    <a:pt x="4572" y="1524"/>
                    <a:pt x="4572" y="1524"/>
                  </a:cubicBezTo>
                  <a:cubicBezTo>
                    <a:pt x="6096" y="0"/>
                    <a:pt x="7620" y="0"/>
                    <a:pt x="9144" y="0"/>
                  </a:cubicBez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90" name="Shape 563">
              <a:extLst>
                <a:ext uri="{FF2B5EF4-FFF2-40B4-BE49-F238E27FC236}">
                  <a16:creationId xmlns:a16="http://schemas.microsoft.com/office/drawing/2014/main" id="{0B5ACBAF-F8A8-D8B0-01CF-F7AF50A9F817}"/>
                </a:ext>
              </a:extLst>
            </p:cNvPr>
            <p:cNvSpPr/>
            <p:nvPr/>
          </p:nvSpPr>
          <p:spPr>
            <a:xfrm>
              <a:off x="5725669" y="4046245"/>
              <a:ext cx="29718" cy="47244"/>
            </a:xfrm>
            <a:custGeom>
              <a:avLst/>
              <a:gdLst/>
              <a:ahLst/>
              <a:cxnLst/>
              <a:rect l="0" t="0" r="0" b="0"/>
              <a:pathLst>
                <a:path w="29718" h="47244">
                  <a:moveTo>
                    <a:pt x="18288" y="0"/>
                  </a:moveTo>
                  <a:lnTo>
                    <a:pt x="29718" y="0"/>
                  </a:lnTo>
                  <a:lnTo>
                    <a:pt x="29718" y="13716"/>
                  </a:lnTo>
                  <a:lnTo>
                    <a:pt x="18288" y="13716"/>
                  </a:lnTo>
                  <a:cubicBezTo>
                    <a:pt x="18288" y="13716"/>
                    <a:pt x="18288" y="13716"/>
                    <a:pt x="16764" y="13716"/>
                  </a:cubicBezTo>
                  <a:cubicBezTo>
                    <a:pt x="16764" y="13716"/>
                    <a:pt x="16764" y="13716"/>
                    <a:pt x="16764" y="15240"/>
                  </a:cubicBezTo>
                  <a:lnTo>
                    <a:pt x="16764" y="32004"/>
                  </a:lnTo>
                  <a:cubicBezTo>
                    <a:pt x="16764" y="32004"/>
                    <a:pt x="16764" y="33528"/>
                    <a:pt x="16764" y="33528"/>
                  </a:cubicBezTo>
                  <a:cubicBezTo>
                    <a:pt x="18288" y="33528"/>
                    <a:pt x="18288" y="33528"/>
                    <a:pt x="18288" y="33528"/>
                  </a:cubicBezTo>
                  <a:lnTo>
                    <a:pt x="29718" y="33528"/>
                  </a:lnTo>
                  <a:lnTo>
                    <a:pt x="29718" y="47244"/>
                  </a:lnTo>
                  <a:lnTo>
                    <a:pt x="18288" y="47244"/>
                  </a:lnTo>
                  <a:cubicBezTo>
                    <a:pt x="15240" y="47244"/>
                    <a:pt x="12192" y="45720"/>
                    <a:pt x="9144" y="45720"/>
                  </a:cubicBezTo>
                  <a:cubicBezTo>
                    <a:pt x="6096" y="44196"/>
                    <a:pt x="4572" y="41148"/>
                    <a:pt x="1524" y="39624"/>
                  </a:cubicBezTo>
                  <a:cubicBezTo>
                    <a:pt x="0" y="36576"/>
                    <a:pt x="0" y="33528"/>
                    <a:pt x="0" y="32004"/>
                  </a:cubicBezTo>
                  <a:lnTo>
                    <a:pt x="0" y="15240"/>
                  </a:lnTo>
                  <a:cubicBezTo>
                    <a:pt x="0" y="12192"/>
                    <a:pt x="0" y="10668"/>
                    <a:pt x="1524" y="7620"/>
                  </a:cubicBezTo>
                  <a:cubicBezTo>
                    <a:pt x="4572" y="4572"/>
                    <a:pt x="6096" y="3048"/>
                    <a:pt x="9144" y="1524"/>
                  </a:cubicBezTo>
                  <a:cubicBezTo>
                    <a:pt x="12192" y="0"/>
                    <a:pt x="15240" y="0"/>
                    <a:pt x="18288" y="0"/>
                  </a:cubicBez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91" name="Shape 564">
              <a:extLst>
                <a:ext uri="{FF2B5EF4-FFF2-40B4-BE49-F238E27FC236}">
                  <a16:creationId xmlns:a16="http://schemas.microsoft.com/office/drawing/2014/main" id="{A15352BA-BEB2-5661-B057-B462C4BCC0EC}"/>
                </a:ext>
              </a:extLst>
            </p:cNvPr>
            <p:cNvSpPr/>
            <p:nvPr/>
          </p:nvSpPr>
          <p:spPr>
            <a:xfrm>
              <a:off x="5755387" y="4046245"/>
              <a:ext cx="28194" cy="47244"/>
            </a:xfrm>
            <a:custGeom>
              <a:avLst/>
              <a:gdLst/>
              <a:ahLst/>
              <a:cxnLst/>
              <a:rect l="0" t="0" r="0" b="0"/>
              <a:pathLst>
                <a:path w="28194" h="47244">
                  <a:moveTo>
                    <a:pt x="0" y="0"/>
                  </a:moveTo>
                  <a:lnTo>
                    <a:pt x="9906" y="0"/>
                  </a:lnTo>
                  <a:cubicBezTo>
                    <a:pt x="12954" y="0"/>
                    <a:pt x="16002" y="0"/>
                    <a:pt x="19050" y="1524"/>
                  </a:cubicBezTo>
                  <a:cubicBezTo>
                    <a:pt x="22098" y="3048"/>
                    <a:pt x="25146" y="4572"/>
                    <a:pt x="26670" y="7620"/>
                  </a:cubicBezTo>
                  <a:cubicBezTo>
                    <a:pt x="28194" y="10668"/>
                    <a:pt x="28194" y="12192"/>
                    <a:pt x="28194" y="15240"/>
                  </a:cubicBezTo>
                  <a:lnTo>
                    <a:pt x="28194" y="32004"/>
                  </a:lnTo>
                  <a:cubicBezTo>
                    <a:pt x="28194" y="33528"/>
                    <a:pt x="28194" y="36576"/>
                    <a:pt x="26670" y="39624"/>
                  </a:cubicBezTo>
                  <a:cubicBezTo>
                    <a:pt x="25146" y="41148"/>
                    <a:pt x="22098" y="44196"/>
                    <a:pt x="19050" y="45720"/>
                  </a:cubicBezTo>
                  <a:cubicBezTo>
                    <a:pt x="16002" y="45720"/>
                    <a:pt x="12954" y="47244"/>
                    <a:pt x="9906" y="47244"/>
                  </a:cubicBezTo>
                  <a:lnTo>
                    <a:pt x="0" y="47244"/>
                  </a:lnTo>
                  <a:lnTo>
                    <a:pt x="0" y="33528"/>
                  </a:lnTo>
                  <a:lnTo>
                    <a:pt x="9906" y="33528"/>
                  </a:lnTo>
                  <a:cubicBezTo>
                    <a:pt x="9906" y="33528"/>
                    <a:pt x="9906" y="33528"/>
                    <a:pt x="11430" y="33528"/>
                  </a:cubicBezTo>
                  <a:cubicBezTo>
                    <a:pt x="11430" y="33528"/>
                    <a:pt x="11430" y="32004"/>
                    <a:pt x="11430" y="32004"/>
                  </a:cubicBezTo>
                  <a:cubicBezTo>
                    <a:pt x="11430" y="32004"/>
                    <a:pt x="12954" y="32004"/>
                    <a:pt x="12954" y="32004"/>
                  </a:cubicBezTo>
                  <a:lnTo>
                    <a:pt x="12954" y="15240"/>
                  </a:lnTo>
                  <a:cubicBezTo>
                    <a:pt x="12954" y="15240"/>
                    <a:pt x="11430" y="15240"/>
                    <a:pt x="11430" y="15240"/>
                  </a:cubicBezTo>
                  <a:cubicBezTo>
                    <a:pt x="11430" y="13716"/>
                    <a:pt x="11430" y="13716"/>
                    <a:pt x="11430" y="13716"/>
                  </a:cubicBezTo>
                  <a:cubicBezTo>
                    <a:pt x="9906" y="13716"/>
                    <a:pt x="9906" y="13716"/>
                    <a:pt x="9906" y="13716"/>
                  </a:cubicBezTo>
                  <a:lnTo>
                    <a:pt x="0" y="1371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92" name="Shape 565">
              <a:extLst>
                <a:ext uri="{FF2B5EF4-FFF2-40B4-BE49-F238E27FC236}">
                  <a16:creationId xmlns:a16="http://schemas.microsoft.com/office/drawing/2014/main" id="{D5FCB958-84DF-8EDE-96B9-D2FD9266EF75}"/>
                </a:ext>
              </a:extLst>
            </p:cNvPr>
            <p:cNvSpPr/>
            <p:nvPr/>
          </p:nvSpPr>
          <p:spPr>
            <a:xfrm>
              <a:off x="5798820" y="4050817"/>
              <a:ext cx="153924" cy="13716"/>
            </a:xfrm>
            <a:custGeom>
              <a:avLst/>
              <a:gdLst/>
              <a:ahLst/>
              <a:cxnLst/>
              <a:rect l="0" t="0" r="0" b="0"/>
              <a:pathLst>
                <a:path w="153924" h="13716">
                  <a:moveTo>
                    <a:pt x="4572" y="0"/>
                  </a:moveTo>
                  <a:cubicBezTo>
                    <a:pt x="6096" y="0"/>
                    <a:pt x="7620" y="0"/>
                    <a:pt x="9144" y="0"/>
                  </a:cubicBezTo>
                  <a:lnTo>
                    <a:pt x="146304" y="0"/>
                  </a:lnTo>
                  <a:cubicBezTo>
                    <a:pt x="147828" y="0"/>
                    <a:pt x="149352" y="0"/>
                    <a:pt x="150876" y="0"/>
                  </a:cubicBezTo>
                  <a:cubicBezTo>
                    <a:pt x="152400" y="1524"/>
                    <a:pt x="152400" y="1524"/>
                    <a:pt x="153924" y="3048"/>
                  </a:cubicBezTo>
                  <a:cubicBezTo>
                    <a:pt x="153924" y="4572"/>
                    <a:pt x="153924" y="6096"/>
                    <a:pt x="153924" y="6096"/>
                  </a:cubicBezTo>
                  <a:cubicBezTo>
                    <a:pt x="153924" y="7620"/>
                    <a:pt x="153924" y="9144"/>
                    <a:pt x="153924" y="10668"/>
                  </a:cubicBezTo>
                  <a:cubicBezTo>
                    <a:pt x="152400" y="10668"/>
                    <a:pt x="152400" y="12192"/>
                    <a:pt x="150876" y="12192"/>
                  </a:cubicBezTo>
                  <a:cubicBezTo>
                    <a:pt x="149352" y="13716"/>
                    <a:pt x="147828" y="13716"/>
                    <a:pt x="146304" y="13716"/>
                  </a:cubicBezTo>
                  <a:lnTo>
                    <a:pt x="9144" y="13716"/>
                  </a:lnTo>
                  <a:cubicBezTo>
                    <a:pt x="7620" y="13716"/>
                    <a:pt x="6096" y="13716"/>
                    <a:pt x="4572" y="12192"/>
                  </a:cubicBezTo>
                  <a:cubicBezTo>
                    <a:pt x="4572" y="12192"/>
                    <a:pt x="3048" y="10668"/>
                    <a:pt x="1524" y="10668"/>
                  </a:cubicBezTo>
                  <a:cubicBezTo>
                    <a:pt x="1524" y="9144"/>
                    <a:pt x="0" y="7620"/>
                    <a:pt x="0" y="6096"/>
                  </a:cubicBezTo>
                  <a:cubicBezTo>
                    <a:pt x="0" y="6096"/>
                    <a:pt x="1524" y="4572"/>
                    <a:pt x="1524" y="3048"/>
                  </a:cubicBezTo>
                  <a:cubicBezTo>
                    <a:pt x="3048" y="1524"/>
                    <a:pt x="4572" y="1524"/>
                    <a:pt x="4572" y="0"/>
                  </a:cubicBez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93" name="Shape 566">
              <a:extLst>
                <a:ext uri="{FF2B5EF4-FFF2-40B4-BE49-F238E27FC236}">
                  <a16:creationId xmlns:a16="http://schemas.microsoft.com/office/drawing/2014/main" id="{4BAF18BC-F0EF-9647-655B-B03D8A968704}"/>
                </a:ext>
              </a:extLst>
            </p:cNvPr>
            <p:cNvSpPr/>
            <p:nvPr/>
          </p:nvSpPr>
          <p:spPr>
            <a:xfrm>
              <a:off x="5798820" y="4076726"/>
              <a:ext cx="153924" cy="13716"/>
            </a:xfrm>
            <a:custGeom>
              <a:avLst/>
              <a:gdLst/>
              <a:ahLst/>
              <a:cxnLst/>
              <a:rect l="0" t="0" r="0" b="0"/>
              <a:pathLst>
                <a:path w="153924" h="13716">
                  <a:moveTo>
                    <a:pt x="4572" y="0"/>
                  </a:moveTo>
                  <a:cubicBezTo>
                    <a:pt x="6096" y="0"/>
                    <a:pt x="7620" y="0"/>
                    <a:pt x="9144" y="0"/>
                  </a:cubicBezTo>
                  <a:lnTo>
                    <a:pt x="146304" y="0"/>
                  </a:lnTo>
                  <a:cubicBezTo>
                    <a:pt x="147828" y="0"/>
                    <a:pt x="149352" y="0"/>
                    <a:pt x="150876" y="0"/>
                  </a:cubicBezTo>
                  <a:cubicBezTo>
                    <a:pt x="152400" y="1524"/>
                    <a:pt x="152400" y="1524"/>
                    <a:pt x="153924" y="3048"/>
                  </a:cubicBezTo>
                  <a:cubicBezTo>
                    <a:pt x="153924" y="4572"/>
                    <a:pt x="153924" y="4572"/>
                    <a:pt x="153924" y="6096"/>
                  </a:cubicBezTo>
                  <a:cubicBezTo>
                    <a:pt x="153924" y="7620"/>
                    <a:pt x="153924" y="9144"/>
                    <a:pt x="153924" y="9144"/>
                  </a:cubicBezTo>
                  <a:cubicBezTo>
                    <a:pt x="152400" y="10668"/>
                    <a:pt x="152400" y="12192"/>
                    <a:pt x="150876" y="12192"/>
                  </a:cubicBezTo>
                  <a:cubicBezTo>
                    <a:pt x="149352" y="12192"/>
                    <a:pt x="147828" y="13716"/>
                    <a:pt x="146304" y="13716"/>
                  </a:cubicBezTo>
                  <a:lnTo>
                    <a:pt x="9144" y="13716"/>
                  </a:lnTo>
                  <a:cubicBezTo>
                    <a:pt x="7620" y="13716"/>
                    <a:pt x="6096" y="12192"/>
                    <a:pt x="4572" y="12192"/>
                  </a:cubicBezTo>
                  <a:cubicBezTo>
                    <a:pt x="4572" y="12192"/>
                    <a:pt x="3048" y="10668"/>
                    <a:pt x="1524" y="9144"/>
                  </a:cubicBezTo>
                  <a:cubicBezTo>
                    <a:pt x="1524" y="9144"/>
                    <a:pt x="0" y="7620"/>
                    <a:pt x="0" y="6096"/>
                  </a:cubicBezTo>
                  <a:cubicBezTo>
                    <a:pt x="0" y="4572"/>
                    <a:pt x="1524" y="4572"/>
                    <a:pt x="1524" y="3048"/>
                  </a:cubicBezTo>
                  <a:cubicBezTo>
                    <a:pt x="3048" y="1524"/>
                    <a:pt x="4572" y="1524"/>
                    <a:pt x="4572" y="0"/>
                  </a:cubicBez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94" name="Shape 567">
              <a:extLst>
                <a:ext uri="{FF2B5EF4-FFF2-40B4-BE49-F238E27FC236}">
                  <a16:creationId xmlns:a16="http://schemas.microsoft.com/office/drawing/2014/main" id="{F640BF83-A9F7-0A01-4188-3EEC326CFC35}"/>
                </a:ext>
              </a:extLst>
            </p:cNvPr>
            <p:cNvSpPr/>
            <p:nvPr/>
          </p:nvSpPr>
          <p:spPr>
            <a:xfrm>
              <a:off x="5725669" y="4116349"/>
              <a:ext cx="29718" cy="47244"/>
            </a:xfrm>
            <a:custGeom>
              <a:avLst/>
              <a:gdLst/>
              <a:ahLst/>
              <a:cxnLst/>
              <a:rect l="0" t="0" r="0" b="0"/>
              <a:pathLst>
                <a:path w="29718" h="47244">
                  <a:moveTo>
                    <a:pt x="18288" y="0"/>
                  </a:moveTo>
                  <a:lnTo>
                    <a:pt x="29718" y="0"/>
                  </a:lnTo>
                  <a:lnTo>
                    <a:pt x="29718" y="13716"/>
                  </a:lnTo>
                  <a:lnTo>
                    <a:pt x="18288" y="13716"/>
                  </a:lnTo>
                  <a:cubicBezTo>
                    <a:pt x="18288" y="13716"/>
                    <a:pt x="18288" y="13716"/>
                    <a:pt x="16764" y="13716"/>
                  </a:cubicBezTo>
                  <a:cubicBezTo>
                    <a:pt x="16764" y="13716"/>
                    <a:pt x="16764" y="15240"/>
                    <a:pt x="16764" y="15240"/>
                  </a:cubicBezTo>
                  <a:lnTo>
                    <a:pt x="16764" y="30480"/>
                  </a:lnTo>
                  <a:cubicBezTo>
                    <a:pt x="16764" y="30480"/>
                    <a:pt x="16764" y="32004"/>
                    <a:pt x="16764" y="32004"/>
                  </a:cubicBezTo>
                  <a:cubicBezTo>
                    <a:pt x="18288" y="33528"/>
                    <a:pt x="18288" y="33528"/>
                    <a:pt x="18288" y="33528"/>
                  </a:cubicBezTo>
                  <a:lnTo>
                    <a:pt x="29718" y="33528"/>
                  </a:lnTo>
                  <a:lnTo>
                    <a:pt x="29718" y="47244"/>
                  </a:lnTo>
                  <a:lnTo>
                    <a:pt x="18288" y="47244"/>
                  </a:lnTo>
                  <a:cubicBezTo>
                    <a:pt x="15240" y="47244"/>
                    <a:pt x="12192" y="45720"/>
                    <a:pt x="9144" y="44196"/>
                  </a:cubicBezTo>
                  <a:cubicBezTo>
                    <a:pt x="6096" y="42672"/>
                    <a:pt x="4572" y="41148"/>
                    <a:pt x="1524" y="38100"/>
                  </a:cubicBezTo>
                  <a:cubicBezTo>
                    <a:pt x="0" y="36576"/>
                    <a:pt x="0" y="33528"/>
                    <a:pt x="0" y="30480"/>
                  </a:cubicBezTo>
                  <a:lnTo>
                    <a:pt x="0" y="15240"/>
                  </a:lnTo>
                  <a:cubicBezTo>
                    <a:pt x="0" y="12192"/>
                    <a:pt x="0" y="9144"/>
                    <a:pt x="1524" y="7620"/>
                  </a:cubicBezTo>
                  <a:cubicBezTo>
                    <a:pt x="4572" y="4572"/>
                    <a:pt x="6096" y="3048"/>
                    <a:pt x="9144" y="1524"/>
                  </a:cubicBezTo>
                  <a:cubicBezTo>
                    <a:pt x="12192" y="0"/>
                    <a:pt x="15240" y="0"/>
                    <a:pt x="18288" y="0"/>
                  </a:cubicBez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95" name="Shape 568">
              <a:extLst>
                <a:ext uri="{FF2B5EF4-FFF2-40B4-BE49-F238E27FC236}">
                  <a16:creationId xmlns:a16="http://schemas.microsoft.com/office/drawing/2014/main" id="{CBCF5D30-76FC-BD88-2542-2D4C5E14CB6E}"/>
                </a:ext>
              </a:extLst>
            </p:cNvPr>
            <p:cNvSpPr/>
            <p:nvPr/>
          </p:nvSpPr>
          <p:spPr>
            <a:xfrm>
              <a:off x="5755387" y="4116349"/>
              <a:ext cx="28194" cy="47244"/>
            </a:xfrm>
            <a:custGeom>
              <a:avLst/>
              <a:gdLst/>
              <a:ahLst/>
              <a:cxnLst/>
              <a:rect l="0" t="0" r="0" b="0"/>
              <a:pathLst>
                <a:path w="28194" h="47244">
                  <a:moveTo>
                    <a:pt x="0" y="0"/>
                  </a:moveTo>
                  <a:lnTo>
                    <a:pt x="9906" y="0"/>
                  </a:lnTo>
                  <a:cubicBezTo>
                    <a:pt x="12954" y="0"/>
                    <a:pt x="16002" y="0"/>
                    <a:pt x="19050" y="1524"/>
                  </a:cubicBezTo>
                  <a:cubicBezTo>
                    <a:pt x="22098" y="3048"/>
                    <a:pt x="25146" y="4572"/>
                    <a:pt x="26670" y="7620"/>
                  </a:cubicBezTo>
                  <a:cubicBezTo>
                    <a:pt x="28194" y="9144"/>
                    <a:pt x="28194" y="12192"/>
                    <a:pt x="28194" y="15240"/>
                  </a:cubicBezTo>
                  <a:lnTo>
                    <a:pt x="28194" y="30480"/>
                  </a:lnTo>
                  <a:cubicBezTo>
                    <a:pt x="28194" y="33528"/>
                    <a:pt x="28194" y="36576"/>
                    <a:pt x="26670" y="38100"/>
                  </a:cubicBezTo>
                  <a:cubicBezTo>
                    <a:pt x="25146" y="41148"/>
                    <a:pt x="22098" y="42672"/>
                    <a:pt x="19050" y="44196"/>
                  </a:cubicBezTo>
                  <a:cubicBezTo>
                    <a:pt x="16002" y="45720"/>
                    <a:pt x="12954" y="47244"/>
                    <a:pt x="9906" y="47244"/>
                  </a:cubicBezTo>
                  <a:lnTo>
                    <a:pt x="0" y="47244"/>
                  </a:lnTo>
                  <a:lnTo>
                    <a:pt x="0" y="33528"/>
                  </a:lnTo>
                  <a:lnTo>
                    <a:pt x="9906" y="33528"/>
                  </a:lnTo>
                  <a:cubicBezTo>
                    <a:pt x="9906" y="33528"/>
                    <a:pt x="9906" y="33528"/>
                    <a:pt x="11430" y="32004"/>
                  </a:cubicBezTo>
                  <a:cubicBezTo>
                    <a:pt x="11430" y="32004"/>
                    <a:pt x="12954" y="30480"/>
                    <a:pt x="12954" y="30480"/>
                  </a:cubicBezTo>
                  <a:lnTo>
                    <a:pt x="12954" y="15240"/>
                  </a:lnTo>
                  <a:cubicBezTo>
                    <a:pt x="12954" y="15240"/>
                    <a:pt x="11430" y="13716"/>
                    <a:pt x="11430" y="13716"/>
                  </a:cubicBezTo>
                  <a:cubicBezTo>
                    <a:pt x="9906" y="13716"/>
                    <a:pt x="9906" y="13716"/>
                    <a:pt x="9906" y="13716"/>
                  </a:cubicBezTo>
                  <a:lnTo>
                    <a:pt x="0" y="1371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96" name="Shape 569">
              <a:extLst>
                <a:ext uri="{FF2B5EF4-FFF2-40B4-BE49-F238E27FC236}">
                  <a16:creationId xmlns:a16="http://schemas.microsoft.com/office/drawing/2014/main" id="{84840525-4A01-FCE7-16AD-2E9DBAEC0E0D}"/>
                </a:ext>
              </a:extLst>
            </p:cNvPr>
            <p:cNvSpPr/>
            <p:nvPr/>
          </p:nvSpPr>
          <p:spPr>
            <a:xfrm>
              <a:off x="5798820" y="4120921"/>
              <a:ext cx="153924" cy="13716"/>
            </a:xfrm>
            <a:custGeom>
              <a:avLst/>
              <a:gdLst/>
              <a:ahLst/>
              <a:cxnLst/>
              <a:rect l="0" t="0" r="0" b="0"/>
              <a:pathLst>
                <a:path w="153924" h="13716">
                  <a:moveTo>
                    <a:pt x="4572" y="0"/>
                  </a:moveTo>
                  <a:cubicBezTo>
                    <a:pt x="6096" y="0"/>
                    <a:pt x="7620" y="0"/>
                    <a:pt x="9144" y="0"/>
                  </a:cubicBezTo>
                  <a:lnTo>
                    <a:pt x="146304" y="0"/>
                  </a:lnTo>
                  <a:cubicBezTo>
                    <a:pt x="147828" y="0"/>
                    <a:pt x="149352" y="0"/>
                    <a:pt x="150876" y="0"/>
                  </a:cubicBezTo>
                  <a:cubicBezTo>
                    <a:pt x="152400" y="1524"/>
                    <a:pt x="152400" y="1524"/>
                    <a:pt x="153924" y="3048"/>
                  </a:cubicBezTo>
                  <a:cubicBezTo>
                    <a:pt x="153924" y="4572"/>
                    <a:pt x="153924" y="4572"/>
                    <a:pt x="153924" y="6096"/>
                  </a:cubicBezTo>
                  <a:cubicBezTo>
                    <a:pt x="153924" y="7620"/>
                    <a:pt x="153924" y="9144"/>
                    <a:pt x="153924" y="9144"/>
                  </a:cubicBezTo>
                  <a:cubicBezTo>
                    <a:pt x="152400" y="10668"/>
                    <a:pt x="152400" y="10668"/>
                    <a:pt x="150876" y="12192"/>
                  </a:cubicBezTo>
                  <a:cubicBezTo>
                    <a:pt x="149352" y="12192"/>
                    <a:pt x="147828" y="13716"/>
                    <a:pt x="146304" y="13716"/>
                  </a:cubicBezTo>
                  <a:lnTo>
                    <a:pt x="9144" y="13716"/>
                  </a:lnTo>
                  <a:cubicBezTo>
                    <a:pt x="7620" y="13716"/>
                    <a:pt x="6096" y="12192"/>
                    <a:pt x="4572" y="12192"/>
                  </a:cubicBezTo>
                  <a:cubicBezTo>
                    <a:pt x="4572" y="10668"/>
                    <a:pt x="3048" y="10668"/>
                    <a:pt x="1524" y="9144"/>
                  </a:cubicBezTo>
                  <a:cubicBezTo>
                    <a:pt x="1524" y="9144"/>
                    <a:pt x="0" y="7620"/>
                    <a:pt x="0" y="6096"/>
                  </a:cubicBezTo>
                  <a:cubicBezTo>
                    <a:pt x="0" y="4572"/>
                    <a:pt x="1524" y="4572"/>
                    <a:pt x="1524" y="3048"/>
                  </a:cubicBezTo>
                  <a:cubicBezTo>
                    <a:pt x="3048" y="1524"/>
                    <a:pt x="4572" y="1524"/>
                    <a:pt x="4572" y="0"/>
                  </a:cubicBez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97" name="Shape 570">
              <a:extLst>
                <a:ext uri="{FF2B5EF4-FFF2-40B4-BE49-F238E27FC236}">
                  <a16:creationId xmlns:a16="http://schemas.microsoft.com/office/drawing/2014/main" id="{76A243E4-F89F-0C9D-E90E-0E02324200AE}"/>
                </a:ext>
              </a:extLst>
            </p:cNvPr>
            <p:cNvSpPr/>
            <p:nvPr/>
          </p:nvSpPr>
          <p:spPr>
            <a:xfrm>
              <a:off x="5798820" y="4145305"/>
              <a:ext cx="153924" cy="13716"/>
            </a:xfrm>
            <a:custGeom>
              <a:avLst/>
              <a:gdLst/>
              <a:ahLst/>
              <a:cxnLst/>
              <a:rect l="0" t="0" r="0" b="0"/>
              <a:pathLst>
                <a:path w="153924" h="13716">
                  <a:moveTo>
                    <a:pt x="9144" y="0"/>
                  </a:moveTo>
                  <a:lnTo>
                    <a:pt x="146304" y="0"/>
                  </a:lnTo>
                  <a:cubicBezTo>
                    <a:pt x="147828" y="0"/>
                    <a:pt x="149352" y="1524"/>
                    <a:pt x="150876" y="1524"/>
                  </a:cubicBezTo>
                  <a:cubicBezTo>
                    <a:pt x="152400" y="1524"/>
                    <a:pt x="152400" y="3048"/>
                    <a:pt x="153924" y="4572"/>
                  </a:cubicBezTo>
                  <a:cubicBezTo>
                    <a:pt x="153924" y="4572"/>
                    <a:pt x="153924" y="6096"/>
                    <a:pt x="153924" y="7620"/>
                  </a:cubicBezTo>
                  <a:cubicBezTo>
                    <a:pt x="153924" y="9144"/>
                    <a:pt x="153924" y="9144"/>
                    <a:pt x="153924" y="10668"/>
                  </a:cubicBezTo>
                  <a:cubicBezTo>
                    <a:pt x="152400" y="12192"/>
                    <a:pt x="152400" y="12192"/>
                    <a:pt x="150876" y="13716"/>
                  </a:cubicBezTo>
                  <a:cubicBezTo>
                    <a:pt x="149352" y="13716"/>
                    <a:pt x="147828" y="13716"/>
                    <a:pt x="146304" y="13716"/>
                  </a:cubicBezTo>
                  <a:lnTo>
                    <a:pt x="9144" y="13716"/>
                  </a:lnTo>
                  <a:cubicBezTo>
                    <a:pt x="7620" y="13716"/>
                    <a:pt x="6096" y="13716"/>
                    <a:pt x="4572" y="13716"/>
                  </a:cubicBezTo>
                  <a:cubicBezTo>
                    <a:pt x="4572" y="12192"/>
                    <a:pt x="3048" y="12192"/>
                    <a:pt x="1524" y="10668"/>
                  </a:cubicBezTo>
                  <a:cubicBezTo>
                    <a:pt x="1524" y="9144"/>
                    <a:pt x="0" y="9144"/>
                    <a:pt x="0" y="7620"/>
                  </a:cubicBezTo>
                  <a:cubicBezTo>
                    <a:pt x="0" y="6096"/>
                    <a:pt x="1524" y="4572"/>
                    <a:pt x="1524" y="4572"/>
                  </a:cubicBezTo>
                  <a:cubicBezTo>
                    <a:pt x="3048" y="3048"/>
                    <a:pt x="4572" y="1524"/>
                    <a:pt x="4572" y="1524"/>
                  </a:cubicBezTo>
                  <a:cubicBezTo>
                    <a:pt x="6096" y="1524"/>
                    <a:pt x="7620" y="0"/>
                    <a:pt x="9144" y="0"/>
                  </a:cubicBez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98" name="Shape 571">
              <a:extLst>
                <a:ext uri="{FF2B5EF4-FFF2-40B4-BE49-F238E27FC236}">
                  <a16:creationId xmlns:a16="http://schemas.microsoft.com/office/drawing/2014/main" id="{ED927015-CF9C-88A2-44A6-5173C4433628}"/>
                </a:ext>
              </a:extLst>
            </p:cNvPr>
            <p:cNvSpPr/>
            <p:nvPr/>
          </p:nvSpPr>
          <p:spPr>
            <a:xfrm>
              <a:off x="5725669" y="4184929"/>
              <a:ext cx="29718" cy="47244"/>
            </a:xfrm>
            <a:custGeom>
              <a:avLst/>
              <a:gdLst/>
              <a:ahLst/>
              <a:cxnLst/>
              <a:rect l="0" t="0" r="0" b="0"/>
              <a:pathLst>
                <a:path w="29718" h="47244">
                  <a:moveTo>
                    <a:pt x="18288" y="0"/>
                  </a:moveTo>
                  <a:lnTo>
                    <a:pt x="29718" y="0"/>
                  </a:lnTo>
                  <a:lnTo>
                    <a:pt x="29718" y="13716"/>
                  </a:lnTo>
                  <a:lnTo>
                    <a:pt x="18288" y="13716"/>
                  </a:lnTo>
                  <a:cubicBezTo>
                    <a:pt x="18288" y="13716"/>
                    <a:pt x="18288" y="13716"/>
                    <a:pt x="16764" y="15240"/>
                  </a:cubicBezTo>
                  <a:cubicBezTo>
                    <a:pt x="16764" y="15240"/>
                    <a:pt x="16764" y="16764"/>
                    <a:pt x="16764" y="16764"/>
                  </a:cubicBezTo>
                  <a:lnTo>
                    <a:pt x="16764" y="32004"/>
                  </a:lnTo>
                  <a:cubicBezTo>
                    <a:pt x="16764" y="32004"/>
                    <a:pt x="16764" y="33528"/>
                    <a:pt x="16764" y="33528"/>
                  </a:cubicBezTo>
                  <a:cubicBezTo>
                    <a:pt x="18288" y="33528"/>
                    <a:pt x="18288" y="33528"/>
                    <a:pt x="18288" y="33528"/>
                  </a:cubicBezTo>
                  <a:lnTo>
                    <a:pt x="29718" y="33528"/>
                  </a:lnTo>
                  <a:lnTo>
                    <a:pt x="29718" y="47244"/>
                  </a:lnTo>
                  <a:lnTo>
                    <a:pt x="18288" y="47244"/>
                  </a:lnTo>
                  <a:cubicBezTo>
                    <a:pt x="15240" y="47244"/>
                    <a:pt x="12192" y="47244"/>
                    <a:pt x="9144" y="45720"/>
                  </a:cubicBezTo>
                  <a:cubicBezTo>
                    <a:pt x="6096" y="44196"/>
                    <a:pt x="4572" y="42672"/>
                    <a:pt x="1524" y="39624"/>
                  </a:cubicBezTo>
                  <a:cubicBezTo>
                    <a:pt x="0" y="38100"/>
                    <a:pt x="0" y="35052"/>
                    <a:pt x="0" y="32004"/>
                  </a:cubicBezTo>
                  <a:lnTo>
                    <a:pt x="0" y="16764"/>
                  </a:lnTo>
                  <a:cubicBezTo>
                    <a:pt x="0" y="13716"/>
                    <a:pt x="0" y="10668"/>
                    <a:pt x="1524" y="9144"/>
                  </a:cubicBezTo>
                  <a:cubicBezTo>
                    <a:pt x="4572" y="6096"/>
                    <a:pt x="6096" y="4572"/>
                    <a:pt x="9144" y="3048"/>
                  </a:cubicBezTo>
                  <a:cubicBezTo>
                    <a:pt x="12192" y="1524"/>
                    <a:pt x="15240" y="0"/>
                    <a:pt x="18288" y="0"/>
                  </a:cubicBez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99" name="Shape 572">
              <a:extLst>
                <a:ext uri="{FF2B5EF4-FFF2-40B4-BE49-F238E27FC236}">
                  <a16:creationId xmlns:a16="http://schemas.microsoft.com/office/drawing/2014/main" id="{376441FA-6536-A7D7-C0D5-4363DFD577F5}"/>
                </a:ext>
              </a:extLst>
            </p:cNvPr>
            <p:cNvSpPr/>
            <p:nvPr/>
          </p:nvSpPr>
          <p:spPr>
            <a:xfrm>
              <a:off x="5755387" y="4184929"/>
              <a:ext cx="28194" cy="47244"/>
            </a:xfrm>
            <a:custGeom>
              <a:avLst/>
              <a:gdLst/>
              <a:ahLst/>
              <a:cxnLst/>
              <a:rect l="0" t="0" r="0" b="0"/>
              <a:pathLst>
                <a:path w="28194" h="47244">
                  <a:moveTo>
                    <a:pt x="0" y="0"/>
                  </a:moveTo>
                  <a:lnTo>
                    <a:pt x="9906" y="0"/>
                  </a:lnTo>
                  <a:cubicBezTo>
                    <a:pt x="12954" y="0"/>
                    <a:pt x="16002" y="1524"/>
                    <a:pt x="19050" y="3048"/>
                  </a:cubicBezTo>
                  <a:cubicBezTo>
                    <a:pt x="22098" y="4572"/>
                    <a:pt x="25146" y="6096"/>
                    <a:pt x="26670" y="9144"/>
                  </a:cubicBezTo>
                  <a:cubicBezTo>
                    <a:pt x="28194" y="10668"/>
                    <a:pt x="28194" y="13716"/>
                    <a:pt x="28194" y="16764"/>
                  </a:cubicBezTo>
                  <a:lnTo>
                    <a:pt x="28194" y="32004"/>
                  </a:lnTo>
                  <a:cubicBezTo>
                    <a:pt x="28194" y="35052"/>
                    <a:pt x="28194" y="38100"/>
                    <a:pt x="26670" y="39624"/>
                  </a:cubicBezTo>
                  <a:cubicBezTo>
                    <a:pt x="25146" y="42672"/>
                    <a:pt x="22098" y="44196"/>
                    <a:pt x="19050" y="45720"/>
                  </a:cubicBezTo>
                  <a:cubicBezTo>
                    <a:pt x="16002" y="47244"/>
                    <a:pt x="12954" y="47244"/>
                    <a:pt x="9906" y="47244"/>
                  </a:cubicBezTo>
                  <a:lnTo>
                    <a:pt x="0" y="47244"/>
                  </a:lnTo>
                  <a:lnTo>
                    <a:pt x="0" y="33528"/>
                  </a:lnTo>
                  <a:lnTo>
                    <a:pt x="9906" y="33528"/>
                  </a:lnTo>
                  <a:cubicBezTo>
                    <a:pt x="9906" y="33528"/>
                    <a:pt x="9906" y="33528"/>
                    <a:pt x="11430" y="33528"/>
                  </a:cubicBezTo>
                  <a:cubicBezTo>
                    <a:pt x="11430" y="33528"/>
                    <a:pt x="12954" y="32004"/>
                    <a:pt x="12954" y="32004"/>
                  </a:cubicBezTo>
                  <a:lnTo>
                    <a:pt x="12954" y="16764"/>
                  </a:lnTo>
                  <a:cubicBezTo>
                    <a:pt x="12954" y="16764"/>
                    <a:pt x="11430" y="15240"/>
                    <a:pt x="11430" y="15240"/>
                  </a:cubicBezTo>
                  <a:cubicBezTo>
                    <a:pt x="9906" y="13716"/>
                    <a:pt x="9906" y="13716"/>
                    <a:pt x="9906" y="13716"/>
                  </a:cubicBezTo>
                  <a:lnTo>
                    <a:pt x="0" y="1371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100" name="Shape 573">
              <a:extLst>
                <a:ext uri="{FF2B5EF4-FFF2-40B4-BE49-F238E27FC236}">
                  <a16:creationId xmlns:a16="http://schemas.microsoft.com/office/drawing/2014/main" id="{A80EED44-157C-D7F3-FE11-284C825A526E}"/>
                </a:ext>
              </a:extLst>
            </p:cNvPr>
            <p:cNvSpPr/>
            <p:nvPr/>
          </p:nvSpPr>
          <p:spPr>
            <a:xfrm>
              <a:off x="5798820" y="4189502"/>
              <a:ext cx="153924" cy="13716"/>
            </a:xfrm>
            <a:custGeom>
              <a:avLst/>
              <a:gdLst/>
              <a:ahLst/>
              <a:cxnLst/>
              <a:rect l="0" t="0" r="0" b="0"/>
              <a:pathLst>
                <a:path w="153924" h="13716">
                  <a:moveTo>
                    <a:pt x="9144" y="0"/>
                  </a:moveTo>
                  <a:lnTo>
                    <a:pt x="146304" y="0"/>
                  </a:lnTo>
                  <a:cubicBezTo>
                    <a:pt x="147828" y="0"/>
                    <a:pt x="149352" y="1524"/>
                    <a:pt x="150876" y="1524"/>
                  </a:cubicBezTo>
                  <a:cubicBezTo>
                    <a:pt x="152400" y="1524"/>
                    <a:pt x="152400" y="3048"/>
                    <a:pt x="153924" y="4572"/>
                  </a:cubicBezTo>
                  <a:cubicBezTo>
                    <a:pt x="153924" y="4572"/>
                    <a:pt x="153924" y="6096"/>
                    <a:pt x="153924" y="7620"/>
                  </a:cubicBezTo>
                  <a:cubicBezTo>
                    <a:pt x="153924" y="7620"/>
                    <a:pt x="153924" y="9144"/>
                    <a:pt x="153924" y="10668"/>
                  </a:cubicBezTo>
                  <a:cubicBezTo>
                    <a:pt x="152400" y="12192"/>
                    <a:pt x="152400" y="12192"/>
                    <a:pt x="150876" y="13716"/>
                  </a:cubicBezTo>
                  <a:cubicBezTo>
                    <a:pt x="149352" y="13716"/>
                    <a:pt x="147828" y="13716"/>
                    <a:pt x="146304" y="13716"/>
                  </a:cubicBezTo>
                  <a:lnTo>
                    <a:pt x="9144" y="13716"/>
                  </a:lnTo>
                  <a:cubicBezTo>
                    <a:pt x="7620" y="13716"/>
                    <a:pt x="6096" y="13716"/>
                    <a:pt x="4572" y="13716"/>
                  </a:cubicBezTo>
                  <a:cubicBezTo>
                    <a:pt x="4572" y="12192"/>
                    <a:pt x="3048" y="12192"/>
                    <a:pt x="1524" y="10668"/>
                  </a:cubicBezTo>
                  <a:cubicBezTo>
                    <a:pt x="1524" y="9144"/>
                    <a:pt x="0" y="7620"/>
                    <a:pt x="0" y="7620"/>
                  </a:cubicBezTo>
                  <a:cubicBezTo>
                    <a:pt x="0" y="6096"/>
                    <a:pt x="1524" y="4572"/>
                    <a:pt x="1524" y="4572"/>
                  </a:cubicBezTo>
                  <a:cubicBezTo>
                    <a:pt x="3048" y="3048"/>
                    <a:pt x="4572" y="1524"/>
                    <a:pt x="4572" y="1524"/>
                  </a:cubicBezTo>
                  <a:cubicBezTo>
                    <a:pt x="6096" y="1524"/>
                    <a:pt x="7620" y="0"/>
                    <a:pt x="9144" y="0"/>
                  </a:cubicBez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101" name="Shape 574">
              <a:extLst>
                <a:ext uri="{FF2B5EF4-FFF2-40B4-BE49-F238E27FC236}">
                  <a16:creationId xmlns:a16="http://schemas.microsoft.com/office/drawing/2014/main" id="{3509574F-1702-9E5B-57BD-178C07193C56}"/>
                </a:ext>
              </a:extLst>
            </p:cNvPr>
            <p:cNvSpPr/>
            <p:nvPr/>
          </p:nvSpPr>
          <p:spPr>
            <a:xfrm>
              <a:off x="5798820" y="4215410"/>
              <a:ext cx="39624" cy="13716"/>
            </a:xfrm>
            <a:custGeom>
              <a:avLst/>
              <a:gdLst/>
              <a:ahLst/>
              <a:cxnLst/>
              <a:rect l="0" t="0" r="0" b="0"/>
              <a:pathLst>
                <a:path w="39624" h="13716">
                  <a:moveTo>
                    <a:pt x="9144" y="0"/>
                  </a:moveTo>
                  <a:lnTo>
                    <a:pt x="39624" y="0"/>
                  </a:lnTo>
                  <a:lnTo>
                    <a:pt x="39624" y="13716"/>
                  </a:lnTo>
                  <a:lnTo>
                    <a:pt x="9144" y="13716"/>
                  </a:lnTo>
                  <a:cubicBezTo>
                    <a:pt x="7620" y="13716"/>
                    <a:pt x="6097" y="13716"/>
                    <a:pt x="4573" y="12192"/>
                  </a:cubicBezTo>
                  <a:cubicBezTo>
                    <a:pt x="3048" y="12192"/>
                    <a:pt x="3048" y="12192"/>
                    <a:pt x="1525" y="10668"/>
                  </a:cubicBezTo>
                  <a:cubicBezTo>
                    <a:pt x="1525" y="9144"/>
                    <a:pt x="0" y="7620"/>
                    <a:pt x="0" y="6096"/>
                  </a:cubicBezTo>
                  <a:cubicBezTo>
                    <a:pt x="0" y="6096"/>
                    <a:pt x="1525" y="4572"/>
                    <a:pt x="1525" y="3048"/>
                  </a:cubicBezTo>
                  <a:cubicBezTo>
                    <a:pt x="3048" y="3048"/>
                    <a:pt x="3048" y="1524"/>
                    <a:pt x="4573" y="1524"/>
                  </a:cubicBezTo>
                  <a:cubicBezTo>
                    <a:pt x="6097" y="0"/>
                    <a:pt x="7620" y="0"/>
                    <a:pt x="9144" y="0"/>
                  </a:cubicBez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102" name="Shape 575">
              <a:extLst>
                <a:ext uri="{FF2B5EF4-FFF2-40B4-BE49-F238E27FC236}">
                  <a16:creationId xmlns:a16="http://schemas.microsoft.com/office/drawing/2014/main" id="{5FDA956E-A06E-505F-02ED-3416CCC2245F}"/>
                </a:ext>
              </a:extLst>
            </p:cNvPr>
            <p:cNvSpPr/>
            <p:nvPr/>
          </p:nvSpPr>
          <p:spPr>
            <a:xfrm>
              <a:off x="5652516" y="3855745"/>
              <a:ext cx="185928" cy="472440"/>
            </a:xfrm>
            <a:custGeom>
              <a:avLst/>
              <a:gdLst/>
              <a:ahLst/>
              <a:cxnLst/>
              <a:rect l="0" t="0" r="0" b="0"/>
              <a:pathLst>
                <a:path w="185928" h="472440">
                  <a:moveTo>
                    <a:pt x="118872" y="0"/>
                  </a:moveTo>
                  <a:lnTo>
                    <a:pt x="185928" y="0"/>
                  </a:lnTo>
                  <a:lnTo>
                    <a:pt x="185928" y="13716"/>
                  </a:lnTo>
                  <a:lnTo>
                    <a:pt x="118872" y="13716"/>
                  </a:lnTo>
                  <a:cubicBezTo>
                    <a:pt x="118872" y="13716"/>
                    <a:pt x="117348" y="13716"/>
                    <a:pt x="115824" y="13716"/>
                  </a:cubicBezTo>
                  <a:cubicBezTo>
                    <a:pt x="115824" y="15240"/>
                    <a:pt x="114300" y="15240"/>
                    <a:pt x="114300" y="15240"/>
                  </a:cubicBezTo>
                  <a:cubicBezTo>
                    <a:pt x="114300" y="16764"/>
                    <a:pt x="114300" y="16764"/>
                    <a:pt x="114300" y="18288"/>
                  </a:cubicBezTo>
                  <a:lnTo>
                    <a:pt x="114300" y="28956"/>
                  </a:lnTo>
                  <a:cubicBezTo>
                    <a:pt x="114300" y="28956"/>
                    <a:pt x="114300" y="30480"/>
                    <a:pt x="114300" y="30480"/>
                  </a:cubicBezTo>
                  <a:cubicBezTo>
                    <a:pt x="114300" y="32004"/>
                    <a:pt x="115824" y="32004"/>
                    <a:pt x="115824" y="32004"/>
                  </a:cubicBezTo>
                  <a:cubicBezTo>
                    <a:pt x="117348" y="33528"/>
                    <a:pt x="118872" y="33528"/>
                    <a:pt x="118872" y="33528"/>
                  </a:cubicBezTo>
                  <a:lnTo>
                    <a:pt x="185928" y="33528"/>
                  </a:lnTo>
                  <a:lnTo>
                    <a:pt x="185928" y="47244"/>
                  </a:lnTo>
                  <a:lnTo>
                    <a:pt x="135636" y="47244"/>
                  </a:lnTo>
                  <a:lnTo>
                    <a:pt x="135636" y="54864"/>
                  </a:lnTo>
                  <a:lnTo>
                    <a:pt x="185928" y="54864"/>
                  </a:lnTo>
                  <a:lnTo>
                    <a:pt x="185928" y="68580"/>
                  </a:lnTo>
                  <a:lnTo>
                    <a:pt x="135636" y="68580"/>
                  </a:lnTo>
                  <a:lnTo>
                    <a:pt x="135636" y="71628"/>
                  </a:lnTo>
                  <a:cubicBezTo>
                    <a:pt x="135636" y="73152"/>
                    <a:pt x="135636" y="73152"/>
                    <a:pt x="135636" y="74676"/>
                  </a:cubicBezTo>
                  <a:cubicBezTo>
                    <a:pt x="137160" y="74676"/>
                    <a:pt x="137160" y="76200"/>
                    <a:pt x="138684" y="76200"/>
                  </a:cubicBezTo>
                  <a:cubicBezTo>
                    <a:pt x="138684" y="76200"/>
                    <a:pt x="140208" y="76200"/>
                    <a:pt x="140208" y="76200"/>
                  </a:cubicBezTo>
                  <a:lnTo>
                    <a:pt x="185928" y="76200"/>
                  </a:lnTo>
                  <a:lnTo>
                    <a:pt x="185928" y="89916"/>
                  </a:lnTo>
                  <a:lnTo>
                    <a:pt x="140208" y="89916"/>
                  </a:lnTo>
                  <a:cubicBezTo>
                    <a:pt x="137160" y="89916"/>
                    <a:pt x="134112" y="89916"/>
                    <a:pt x="129539" y="88392"/>
                  </a:cubicBezTo>
                  <a:cubicBezTo>
                    <a:pt x="126492" y="86868"/>
                    <a:pt x="123444" y="83820"/>
                    <a:pt x="121920" y="80772"/>
                  </a:cubicBezTo>
                  <a:cubicBezTo>
                    <a:pt x="120396" y="79248"/>
                    <a:pt x="118872" y="74676"/>
                    <a:pt x="118872" y="71628"/>
                  </a:cubicBezTo>
                  <a:lnTo>
                    <a:pt x="118872" y="68580"/>
                  </a:lnTo>
                  <a:lnTo>
                    <a:pt x="54864" y="68580"/>
                  </a:lnTo>
                  <a:cubicBezTo>
                    <a:pt x="54864" y="68580"/>
                    <a:pt x="53339" y="68580"/>
                    <a:pt x="53339" y="68580"/>
                  </a:cubicBezTo>
                  <a:cubicBezTo>
                    <a:pt x="51816" y="68580"/>
                    <a:pt x="51816" y="70104"/>
                    <a:pt x="50292" y="70104"/>
                  </a:cubicBezTo>
                  <a:cubicBezTo>
                    <a:pt x="50292" y="70104"/>
                    <a:pt x="50292" y="71628"/>
                    <a:pt x="50292" y="71628"/>
                  </a:cubicBezTo>
                  <a:lnTo>
                    <a:pt x="50292" y="425196"/>
                  </a:lnTo>
                  <a:cubicBezTo>
                    <a:pt x="50292" y="425196"/>
                    <a:pt x="50292" y="426720"/>
                    <a:pt x="50292" y="426720"/>
                  </a:cubicBezTo>
                  <a:cubicBezTo>
                    <a:pt x="51816" y="428244"/>
                    <a:pt x="51816" y="428244"/>
                    <a:pt x="53339" y="428244"/>
                  </a:cubicBezTo>
                  <a:cubicBezTo>
                    <a:pt x="53339" y="428244"/>
                    <a:pt x="54864" y="429768"/>
                    <a:pt x="54864" y="429768"/>
                  </a:cubicBezTo>
                  <a:lnTo>
                    <a:pt x="185928" y="429768"/>
                  </a:lnTo>
                  <a:lnTo>
                    <a:pt x="185928" y="443484"/>
                  </a:lnTo>
                  <a:lnTo>
                    <a:pt x="54864" y="443484"/>
                  </a:lnTo>
                  <a:cubicBezTo>
                    <a:pt x="51816" y="443484"/>
                    <a:pt x="47244" y="441960"/>
                    <a:pt x="44196" y="440436"/>
                  </a:cubicBezTo>
                  <a:cubicBezTo>
                    <a:pt x="41148" y="438912"/>
                    <a:pt x="38100" y="437388"/>
                    <a:pt x="36576" y="434340"/>
                  </a:cubicBezTo>
                  <a:cubicBezTo>
                    <a:pt x="35052" y="431292"/>
                    <a:pt x="33528" y="428244"/>
                    <a:pt x="33528" y="425196"/>
                  </a:cubicBezTo>
                  <a:lnTo>
                    <a:pt x="33528" y="71628"/>
                  </a:lnTo>
                  <a:cubicBezTo>
                    <a:pt x="33528" y="68580"/>
                    <a:pt x="35052" y="65532"/>
                    <a:pt x="36576" y="62484"/>
                  </a:cubicBezTo>
                  <a:cubicBezTo>
                    <a:pt x="38100" y="60960"/>
                    <a:pt x="41148" y="57912"/>
                    <a:pt x="44196" y="56388"/>
                  </a:cubicBezTo>
                  <a:cubicBezTo>
                    <a:pt x="47244" y="54864"/>
                    <a:pt x="51816" y="54864"/>
                    <a:pt x="54864" y="54864"/>
                  </a:cubicBezTo>
                  <a:lnTo>
                    <a:pt x="118872" y="54864"/>
                  </a:lnTo>
                  <a:lnTo>
                    <a:pt x="118872" y="47244"/>
                  </a:lnTo>
                  <a:cubicBezTo>
                    <a:pt x="115824" y="47244"/>
                    <a:pt x="111252" y="45720"/>
                    <a:pt x="108203" y="44196"/>
                  </a:cubicBezTo>
                  <a:cubicBezTo>
                    <a:pt x="105156" y="42672"/>
                    <a:pt x="102108" y="41148"/>
                    <a:pt x="100584" y="38100"/>
                  </a:cubicBezTo>
                  <a:cubicBezTo>
                    <a:pt x="99060" y="35052"/>
                    <a:pt x="97536" y="33528"/>
                    <a:pt x="97536" y="30480"/>
                  </a:cubicBezTo>
                  <a:lnTo>
                    <a:pt x="32003" y="30480"/>
                  </a:lnTo>
                  <a:cubicBezTo>
                    <a:pt x="28956" y="30480"/>
                    <a:pt x="25908" y="30480"/>
                    <a:pt x="24384" y="32004"/>
                  </a:cubicBezTo>
                  <a:cubicBezTo>
                    <a:pt x="21336" y="33528"/>
                    <a:pt x="19812" y="35052"/>
                    <a:pt x="18288" y="36576"/>
                  </a:cubicBezTo>
                  <a:cubicBezTo>
                    <a:pt x="16764" y="39624"/>
                    <a:pt x="16764" y="41148"/>
                    <a:pt x="16764" y="44196"/>
                  </a:cubicBezTo>
                  <a:lnTo>
                    <a:pt x="16764" y="445009"/>
                  </a:lnTo>
                  <a:cubicBezTo>
                    <a:pt x="16764" y="448056"/>
                    <a:pt x="16764" y="449580"/>
                    <a:pt x="18288" y="452628"/>
                  </a:cubicBezTo>
                  <a:cubicBezTo>
                    <a:pt x="19812" y="454152"/>
                    <a:pt x="21336" y="455676"/>
                    <a:pt x="24384" y="457200"/>
                  </a:cubicBezTo>
                  <a:cubicBezTo>
                    <a:pt x="25908" y="457200"/>
                    <a:pt x="28956" y="458724"/>
                    <a:pt x="32003" y="458724"/>
                  </a:cubicBezTo>
                  <a:lnTo>
                    <a:pt x="167639" y="458724"/>
                  </a:lnTo>
                  <a:cubicBezTo>
                    <a:pt x="167639" y="458724"/>
                    <a:pt x="169164" y="458724"/>
                    <a:pt x="170688" y="458724"/>
                  </a:cubicBezTo>
                  <a:cubicBezTo>
                    <a:pt x="172212" y="460248"/>
                    <a:pt x="173736" y="461772"/>
                    <a:pt x="173736" y="461772"/>
                  </a:cubicBezTo>
                  <a:cubicBezTo>
                    <a:pt x="175260" y="463296"/>
                    <a:pt x="175260" y="464820"/>
                    <a:pt x="175260" y="464820"/>
                  </a:cubicBezTo>
                  <a:cubicBezTo>
                    <a:pt x="175260" y="466344"/>
                    <a:pt x="175260" y="467868"/>
                    <a:pt x="173736" y="469392"/>
                  </a:cubicBezTo>
                  <a:cubicBezTo>
                    <a:pt x="173736" y="469392"/>
                    <a:pt x="172212" y="470916"/>
                    <a:pt x="170688" y="470916"/>
                  </a:cubicBezTo>
                  <a:cubicBezTo>
                    <a:pt x="169164" y="472440"/>
                    <a:pt x="167639" y="472440"/>
                    <a:pt x="167639" y="472440"/>
                  </a:cubicBezTo>
                  <a:lnTo>
                    <a:pt x="32003" y="472440"/>
                  </a:lnTo>
                  <a:cubicBezTo>
                    <a:pt x="25908" y="472440"/>
                    <a:pt x="19812" y="470916"/>
                    <a:pt x="15239" y="469392"/>
                  </a:cubicBezTo>
                  <a:cubicBezTo>
                    <a:pt x="10668" y="466344"/>
                    <a:pt x="6096" y="463296"/>
                    <a:pt x="3048" y="458724"/>
                  </a:cubicBezTo>
                  <a:cubicBezTo>
                    <a:pt x="1524" y="454152"/>
                    <a:pt x="0" y="449580"/>
                    <a:pt x="0" y="445009"/>
                  </a:cubicBezTo>
                  <a:lnTo>
                    <a:pt x="0" y="44196"/>
                  </a:lnTo>
                  <a:cubicBezTo>
                    <a:pt x="0" y="38100"/>
                    <a:pt x="1524" y="33528"/>
                    <a:pt x="3048" y="30480"/>
                  </a:cubicBezTo>
                  <a:cubicBezTo>
                    <a:pt x="6096" y="25908"/>
                    <a:pt x="10668" y="22860"/>
                    <a:pt x="15239" y="19812"/>
                  </a:cubicBezTo>
                  <a:cubicBezTo>
                    <a:pt x="19812" y="18288"/>
                    <a:pt x="25908" y="16764"/>
                    <a:pt x="32003" y="16764"/>
                  </a:cubicBezTo>
                  <a:lnTo>
                    <a:pt x="97536" y="16764"/>
                  </a:lnTo>
                  <a:cubicBezTo>
                    <a:pt x="97536" y="13716"/>
                    <a:pt x="99060" y="10668"/>
                    <a:pt x="100584" y="9144"/>
                  </a:cubicBezTo>
                  <a:cubicBezTo>
                    <a:pt x="102108" y="6096"/>
                    <a:pt x="105156" y="3048"/>
                    <a:pt x="108203" y="1524"/>
                  </a:cubicBezTo>
                  <a:cubicBezTo>
                    <a:pt x="111252" y="0"/>
                    <a:pt x="114300" y="0"/>
                    <a:pt x="118872" y="0"/>
                  </a:cubicBez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103" name="Shape 576">
              <a:extLst>
                <a:ext uri="{FF2B5EF4-FFF2-40B4-BE49-F238E27FC236}">
                  <a16:creationId xmlns:a16="http://schemas.microsoft.com/office/drawing/2014/main" id="{249D8EEB-0A31-40CF-1FB3-8E1707DEF93E}"/>
                </a:ext>
              </a:extLst>
            </p:cNvPr>
            <p:cNvSpPr/>
            <p:nvPr/>
          </p:nvSpPr>
          <p:spPr>
            <a:xfrm>
              <a:off x="5838444" y="4213886"/>
              <a:ext cx="96012" cy="85344"/>
            </a:xfrm>
            <a:custGeom>
              <a:avLst/>
              <a:gdLst/>
              <a:ahLst/>
              <a:cxnLst/>
              <a:rect l="0" t="0" r="0" b="0"/>
              <a:pathLst>
                <a:path w="96012" h="85344">
                  <a:moveTo>
                    <a:pt x="71628" y="0"/>
                  </a:moveTo>
                  <a:lnTo>
                    <a:pt x="96012" y="0"/>
                  </a:lnTo>
                  <a:lnTo>
                    <a:pt x="96012" y="13716"/>
                  </a:lnTo>
                  <a:lnTo>
                    <a:pt x="71628" y="13716"/>
                  </a:lnTo>
                  <a:cubicBezTo>
                    <a:pt x="71628" y="13716"/>
                    <a:pt x="70104" y="13716"/>
                    <a:pt x="70104" y="13716"/>
                  </a:cubicBezTo>
                  <a:cubicBezTo>
                    <a:pt x="70104" y="13716"/>
                    <a:pt x="68580" y="13716"/>
                    <a:pt x="68580" y="15240"/>
                  </a:cubicBezTo>
                  <a:cubicBezTo>
                    <a:pt x="68580" y="15240"/>
                    <a:pt x="67056" y="16764"/>
                    <a:pt x="67056" y="16764"/>
                  </a:cubicBezTo>
                  <a:lnTo>
                    <a:pt x="67056" y="60960"/>
                  </a:lnTo>
                  <a:lnTo>
                    <a:pt x="96012" y="37338"/>
                  </a:lnTo>
                  <a:lnTo>
                    <a:pt x="96012" y="56714"/>
                  </a:lnTo>
                  <a:lnTo>
                    <a:pt x="65532" y="82296"/>
                  </a:lnTo>
                  <a:cubicBezTo>
                    <a:pt x="64008" y="83820"/>
                    <a:pt x="64008" y="83820"/>
                    <a:pt x="64008" y="83820"/>
                  </a:cubicBezTo>
                  <a:cubicBezTo>
                    <a:pt x="62484" y="83820"/>
                    <a:pt x="60960" y="85344"/>
                    <a:pt x="59436" y="85344"/>
                  </a:cubicBezTo>
                  <a:lnTo>
                    <a:pt x="0" y="85344"/>
                  </a:lnTo>
                  <a:lnTo>
                    <a:pt x="0" y="71628"/>
                  </a:lnTo>
                  <a:lnTo>
                    <a:pt x="51816" y="71628"/>
                  </a:lnTo>
                  <a:lnTo>
                    <a:pt x="51816" y="16764"/>
                  </a:lnTo>
                  <a:cubicBezTo>
                    <a:pt x="51816" y="16764"/>
                    <a:pt x="51816" y="15240"/>
                    <a:pt x="51816" y="15240"/>
                  </a:cubicBezTo>
                  <a:lnTo>
                    <a:pt x="0" y="15240"/>
                  </a:lnTo>
                  <a:lnTo>
                    <a:pt x="0" y="1524"/>
                  </a:lnTo>
                  <a:lnTo>
                    <a:pt x="62484" y="1524"/>
                  </a:lnTo>
                  <a:cubicBezTo>
                    <a:pt x="65532" y="0"/>
                    <a:pt x="68580" y="0"/>
                    <a:pt x="71628" y="0"/>
                  </a:cubicBez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104" name="Shape 577">
              <a:extLst>
                <a:ext uri="{FF2B5EF4-FFF2-40B4-BE49-F238E27FC236}">
                  <a16:creationId xmlns:a16="http://schemas.microsoft.com/office/drawing/2014/main" id="{79BAE884-8D06-3D81-D7AB-D22E8DF01963}"/>
                </a:ext>
              </a:extLst>
            </p:cNvPr>
            <p:cNvSpPr/>
            <p:nvPr/>
          </p:nvSpPr>
          <p:spPr>
            <a:xfrm>
              <a:off x="5838444" y="3855745"/>
              <a:ext cx="96012" cy="89916"/>
            </a:xfrm>
            <a:custGeom>
              <a:avLst/>
              <a:gdLst/>
              <a:ahLst/>
              <a:cxnLst/>
              <a:rect l="0" t="0" r="0" b="0"/>
              <a:pathLst>
                <a:path w="96012" h="89916">
                  <a:moveTo>
                    <a:pt x="0" y="0"/>
                  </a:moveTo>
                  <a:lnTo>
                    <a:pt x="67056" y="0"/>
                  </a:lnTo>
                  <a:cubicBezTo>
                    <a:pt x="71628" y="0"/>
                    <a:pt x="74676" y="0"/>
                    <a:pt x="77724" y="1524"/>
                  </a:cubicBezTo>
                  <a:cubicBezTo>
                    <a:pt x="80772" y="3048"/>
                    <a:pt x="83820" y="6096"/>
                    <a:pt x="85344" y="9144"/>
                  </a:cubicBezTo>
                  <a:cubicBezTo>
                    <a:pt x="86868" y="10668"/>
                    <a:pt x="88392" y="13716"/>
                    <a:pt x="88392" y="16764"/>
                  </a:cubicBezTo>
                  <a:lnTo>
                    <a:pt x="96012" y="16764"/>
                  </a:lnTo>
                  <a:lnTo>
                    <a:pt x="96012" y="30480"/>
                  </a:lnTo>
                  <a:lnTo>
                    <a:pt x="88392" y="30480"/>
                  </a:lnTo>
                  <a:cubicBezTo>
                    <a:pt x="88392" y="33528"/>
                    <a:pt x="88392" y="35052"/>
                    <a:pt x="85344" y="38100"/>
                  </a:cubicBezTo>
                  <a:cubicBezTo>
                    <a:pt x="83820" y="41148"/>
                    <a:pt x="82296" y="42672"/>
                    <a:pt x="77724" y="44196"/>
                  </a:cubicBezTo>
                  <a:cubicBezTo>
                    <a:pt x="74676" y="45720"/>
                    <a:pt x="71628" y="47244"/>
                    <a:pt x="67056" y="47244"/>
                  </a:cubicBezTo>
                  <a:lnTo>
                    <a:pt x="67056" y="54864"/>
                  </a:lnTo>
                  <a:lnTo>
                    <a:pt x="96012" y="54864"/>
                  </a:lnTo>
                  <a:lnTo>
                    <a:pt x="96012" y="68580"/>
                  </a:lnTo>
                  <a:lnTo>
                    <a:pt x="67056" y="68580"/>
                  </a:lnTo>
                  <a:lnTo>
                    <a:pt x="67056" y="71628"/>
                  </a:lnTo>
                  <a:cubicBezTo>
                    <a:pt x="67056" y="74676"/>
                    <a:pt x="67056" y="79248"/>
                    <a:pt x="64008" y="80772"/>
                  </a:cubicBezTo>
                  <a:cubicBezTo>
                    <a:pt x="62484" y="83820"/>
                    <a:pt x="59436" y="86868"/>
                    <a:pt x="56388" y="88392"/>
                  </a:cubicBezTo>
                  <a:cubicBezTo>
                    <a:pt x="53340" y="89916"/>
                    <a:pt x="48768" y="89916"/>
                    <a:pt x="45720" y="89916"/>
                  </a:cubicBezTo>
                  <a:lnTo>
                    <a:pt x="0" y="89916"/>
                  </a:lnTo>
                  <a:lnTo>
                    <a:pt x="0" y="76200"/>
                  </a:lnTo>
                  <a:lnTo>
                    <a:pt x="45720" y="76200"/>
                  </a:lnTo>
                  <a:cubicBezTo>
                    <a:pt x="45720" y="76200"/>
                    <a:pt x="47244" y="76200"/>
                    <a:pt x="48768" y="76200"/>
                  </a:cubicBezTo>
                  <a:cubicBezTo>
                    <a:pt x="48768" y="76200"/>
                    <a:pt x="48768" y="74676"/>
                    <a:pt x="50292" y="74676"/>
                  </a:cubicBezTo>
                  <a:cubicBezTo>
                    <a:pt x="50292" y="73152"/>
                    <a:pt x="50292" y="73152"/>
                    <a:pt x="50292" y="71628"/>
                  </a:cubicBezTo>
                  <a:lnTo>
                    <a:pt x="50292" y="68580"/>
                  </a:lnTo>
                  <a:lnTo>
                    <a:pt x="0" y="68580"/>
                  </a:lnTo>
                  <a:lnTo>
                    <a:pt x="0" y="54864"/>
                  </a:lnTo>
                  <a:lnTo>
                    <a:pt x="50292" y="54864"/>
                  </a:lnTo>
                  <a:lnTo>
                    <a:pt x="50292" y="47244"/>
                  </a:lnTo>
                  <a:lnTo>
                    <a:pt x="0" y="47244"/>
                  </a:lnTo>
                  <a:lnTo>
                    <a:pt x="0" y="33528"/>
                  </a:lnTo>
                  <a:lnTo>
                    <a:pt x="67056" y="33528"/>
                  </a:lnTo>
                  <a:cubicBezTo>
                    <a:pt x="68580" y="33528"/>
                    <a:pt x="68580" y="33528"/>
                    <a:pt x="70104" y="32004"/>
                  </a:cubicBezTo>
                  <a:cubicBezTo>
                    <a:pt x="70104" y="32004"/>
                    <a:pt x="71628" y="32004"/>
                    <a:pt x="71628" y="30480"/>
                  </a:cubicBezTo>
                  <a:cubicBezTo>
                    <a:pt x="71628" y="30480"/>
                    <a:pt x="73152" y="28956"/>
                    <a:pt x="73152" y="28956"/>
                  </a:cubicBezTo>
                  <a:lnTo>
                    <a:pt x="73152" y="18288"/>
                  </a:lnTo>
                  <a:cubicBezTo>
                    <a:pt x="73152" y="16764"/>
                    <a:pt x="71628" y="16764"/>
                    <a:pt x="71628" y="15240"/>
                  </a:cubicBezTo>
                  <a:cubicBezTo>
                    <a:pt x="71628" y="15240"/>
                    <a:pt x="70104" y="15240"/>
                    <a:pt x="70104" y="13716"/>
                  </a:cubicBezTo>
                  <a:cubicBezTo>
                    <a:pt x="68580" y="13716"/>
                    <a:pt x="68580" y="13716"/>
                    <a:pt x="67056" y="13716"/>
                  </a:cubicBezTo>
                  <a:lnTo>
                    <a:pt x="0" y="1371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105" name="Shape 578">
              <a:extLst>
                <a:ext uri="{FF2B5EF4-FFF2-40B4-BE49-F238E27FC236}">
                  <a16:creationId xmlns:a16="http://schemas.microsoft.com/office/drawing/2014/main" id="{756BF5D7-DB16-4EE8-8205-DB2AFCAE8234}"/>
                </a:ext>
              </a:extLst>
            </p:cNvPr>
            <p:cNvSpPr/>
            <p:nvPr/>
          </p:nvSpPr>
          <p:spPr>
            <a:xfrm>
              <a:off x="5934456" y="3910609"/>
              <a:ext cx="56388" cy="359990"/>
            </a:xfrm>
            <a:custGeom>
              <a:avLst/>
              <a:gdLst/>
              <a:ahLst/>
              <a:cxnLst/>
              <a:rect l="0" t="0" r="0" b="0"/>
              <a:pathLst>
                <a:path w="56388" h="359990">
                  <a:moveTo>
                    <a:pt x="0" y="0"/>
                  </a:moveTo>
                  <a:lnTo>
                    <a:pt x="35052" y="0"/>
                  </a:lnTo>
                  <a:cubicBezTo>
                    <a:pt x="39624" y="0"/>
                    <a:pt x="42672" y="0"/>
                    <a:pt x="45720" y="1524"/>
                  </a:cubicBezTo>
                  <a:cubicBezTo>
                    <a:pt x="48768" y="3048"/>
                    <a:pt x="51816" y="6096"/>
                    <a:pt x="53340" y="7620"/>
                  </a:cubicBezTo>
                  <a:cubicBezTo>
                    <a:pt x="54864" y="10668"/>
                    <a:pt x="56388" y="13716"/>
                    <a:pt x="56388" y="16764"/>
                  </a:cubicBezTo>
                  <a:lnTo>
                    <a:pt x="56388" y="309372"/>
                  </a:lnTo>
                  <a:cubicBezTo>
                    <a:pt x="56388" y="310896"/>
                    <a:pt x="56388" y="312420"/>
                    <a:pt x="54864" y="312420"/>
                  </a:cubicBezTo>
                  <a:cubicBezTo>
                    <a:pt x="54864" y="313944"/>
                    <a:pt x="54864" y="313944"/>
                    <a:pt x="54864" y="313944"/>
                  </a:cubicBezTo>
                  <a:lnTo>
                    <a:pt x="0" y="359990"/>
                  </a:lnTo>
                  <a:lnTo>
                    <a:pt x="0" y="340614"/>
                  </a:lnTo>
                  <a:lnTo>
                    <a:pt x="28956" y="316992"/>
                  </a:lnTo>
                  <a:lnTo>
                    <a:pt x="0" y="316992"/>
                  </a:lnTo>
                  <a:lnTo>
                    <a:pt x="0" y="303276"/>
                  </a:lnTo>
                  <a:lnTo>
                    <a:pt x="39624" y="303276"/>
                  </a:lnTo>
                  <a:lnTo>
                    <a:pt x="39624" y="16764"/>
                  </a:lnTo>
                  <a:cubicBezTo>
                    <a:pt x="39624" y="16764"/>
                    <a:pt x="39624" y="15240"/>
                    <a:pt x="39624" y="15240"/>
                  </a:cubicBezTo>
                  <a:cubicBezTo>
                    <a:pt x="39624" y="15240"/>
                    <a:pt x="38100" y="13716"/>
                    <a:pt x="38100" y="13716"/>
                  </a:cubicBezTo>
                  <a:cubicBezTo>
                    <a:pt x="36576" y="13716"/>
                    <a:pt x="36576" y="13716"/>
                    <a:pt x="35052" y="13716"/>
                  </a:cubicBezTo>
                  <a:lnTo>
                    <a:pt x="0" y="1371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106" name="Shape 579">
              <a:extLst>
                <a:ext uri="{FF2B5EF4-FFF2-40B4-BE49-F238E27FC236}">
                  <a16:creationId xmlns:a16="http://schemas.microsoft.com/office/drawing/2014/main" id="{A91F2408-2B09-F7DC-CD9B-E3377FADCC48}"/>
                </a:ext>
              </a:extLst>
            </p:cNvPr>
            <p:cNvSpPr/>
            <p:nvPr/>
          </p:nvSpPr>
          <p:spPr>
            <a:xfrm>
              <a:off x="5934456" y="3872509"/>
              <a:ext cx="89916" cy="205740"/>
            </a:xfrm>
            <a:custGeom>
              <a:avLst/>
              <a:gdLst/>
              <a:ahLst/>
              <a:cxnLst/>
              <a:rect l="0" t="0" r="0" b="0"/>
              <a:pathLst>
                <a:path w="89916" h="205740">
                  <a:moveTo>
                    <a:pt x="0" y="0"/>
                  </a:moveTo>
                  <a:lnTo>
                    <a:pt x="59436" y="0"/>
                  </a:lnTo>
                  <a:cubicBezTo>
                    <a:pt x="64008" y="0"/>
                    <a:pt x="70104" y="1524"/>
                    <a:pt x="74676" y="3048"/>
                  </a:cubicBezTo>
                  <a:cubicBezTo>
                    <a:pt x="79248" y="6096"/>
                    <a:pt x="83820" y="9144"/>
                    <a:pt x="86868" y="13716"/>
                  </a:cubicBezTo>
                  <a:cubicBezTo>
                    <a:pt x="88392" y="16764"/>
                    <a:pt x="89916" y="21336"/>
                    <a:pt x="89916" y="27432"/>
                  </a:cubicBezTo>
                  <a:lnTo>
                    <a:pt x="89916" y="198120"/>
                  </a:lnTo>
                  <a:cubicBezTo>
                    <a:pt x="89916" y="199644"/>
                    <a:pt x="89916" y="201168"/>
                    <a:pt x="89916" y="201168"/>
                  </a:cubicBezTo>
                  <a:cubicBezTo>
                    <a:pt x="88392" y="202692"/>
                    <a:pt x="88392" y="204216"/>
                    <a:pt x="86868" y="204216"/>
                  </a:cubicBezTo>
                  <a:cubicBezTo>
                    <a:pt x="85344" y="204216"/>
                    <a:pt x="83820" y="205740"/>
                    <a:pt x="82296" y="205740"/>
                  </a:cubicBezTo>
                  <a:cubicBezTo>
                    <a:pt x="80772" y="205740"/>
                    <a:pt x="79248" y="204216"/>
                    <a:pt x="79248" y="204216"/>
                  </a:cubicBezTo>
                  <a:cubicBezTo>
                    <a:pt x="77724" y="204216"/>
                    <a:pt x="76200" y="202692"/>
                    <a:pt x="74676" y="201168"/>
                  </a:cubicBezTo>
                  <a:cubicBezTo>
                    <a:pt x="74676" y="201168"/>
                    <a:pt x="74676" y="199644"/>
                    <a:pt x="74676" y="198120"/>
                  </a:cubicBezTo>
                  <a:lnTo>
                    <a:pt x="74676" y="27432"/>
                  </a:lnTo>
                  <a:cubicBezTo>
                    <a:pt x="74676" y="24384"/>
                    <a:pt x="73152" y="22860"/>
                    <a:pt x="71628" y="19812"/>
                  </a:cubicBezTo>
                  <a:cubicBezTo>
                    <a:pt x="71628" y="18288"/>
                    <a:pt x="68580" y="16764"/>
                    <a:pt x="67056" y="15240"/>
                  </a:cubicBezTo>
                  <a:cubicBezTo>
                    <a:pt x="64008" y="13716"/>
                    <a:pt x="60960" y="13716"/>
                    <a:pt x="59436" y="13716"/>
                  </a:cubicBezTo>
                  <a:lnTo>
                    <a:pt x="0" y="1371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107" name="Shape 580">
              <a:extLst>
                <a:ext uri="{FF2B5EF4-FFF2-40B4-BE49-F238E27FC236}">
                  <a16:creationId xmlns:a16="http://schemas.microsoft.com/office/drawing/2014/main" id="{03E59CAE-E5E2-EB9F-0443-B94DE7CA190D}"/>
                </a:ext>
              </a:extLst>
            </p:cNvPr>
            <p:cNvSpPr/>
            <p:nvPr/>
          </p:nvSpPr>
          <p:spPr>
            <a:xfrm>
              <a:off x="5850636" y="4096538"/>
              <a:ext cx="175260" cy="231648"/>
            </a:xfrm>
            <a:custGeom>
              <a:avLst/>
              <a:gdLst/>
              <a:ahLst/>
              <a:cxnLst/>
              <a:rect l="0" t="0" r="0" b="0"/>
              <a:pathLst>
                <a:path w="175260" h="231648">
                  <a:moveTo>
                    <a:pt x="163068" y="0"/>
                  </a:moveTo>
                  <a:cubicBezTo>
                    <a:pt x="164592" y="0"/>
                    <a:pt x="166116" y="0"/>
                    <a:pt x="167640" y="0"/>
                  </a:cubicBezTo>
                  <a:cubicBezTo>
                    <a:pt x="169164" y="0"/>
                    <a:pt x="170688" y="0"/>
                    <a:pt x="172212" y="0"/>
                  </a:cubicBezTo>
                  <a:cubicBezTo>
                    <a:pt x="173736" y="1524"/>
                    <a:pt x="173736" y="1524"/>
                    <a:pt x="175260" y="3048"/>
                  </a:cubicBezTo>
                  <a:cubicBezTo>
                    <a:pt x="175260" y="4572"/>
                    <a:pt x="175260" y="4572"/>
                    <a:pt x="175260" y="6096"/>
                  </a:cubicBezTo>
                  <a:lnTo>
                    <a:pt x="175260" y="204216"/>
                  </a:lnTo>
                  <a:cubicBezTo>
                    <a:pt x="175260" y="208788"/>
                    <a:pt x="175260" y="213360"/>
                    <a:pt x="172212" y="217932"/>
                  </a:cubicBezTo>
                  <a:cubicBezTo>
                    <a:pt x="169164" y="222504"/>
                    <a:pt x="164592" y="225552"/>
                    <a:pt x="160020" y="228600"/>
                  </a:cubicBezTo>
                  <a:cubicBezTo>
                    <a:pt x="155448" y="230124"/>
                    <a:pt x="149352" y="231648"/>
                    <a:pt x="143256" y="231648"/>
                  </a:cubicBezTo>
                  <a:lnTo>
                    <a:pt x="7620" y="231648"/>
                  </a:lnTo>
                  <a:cubicBezTo>
                    <a:pt x="6096" y="231648"/>
                    <a:pt x="4572" y="231648"/>
                    <a:pt x="4572" y="230124"/>
                  </a:cubicBezTo>
                  <a:cubicBezTo>
                    <a:pt x="3048" y="230124"/>
                    <a:pt x="1524" y="228600"/>
                    <a:pt x="1524" y="228600"/>
                  </a:cubicBezTo>
                  <a:cubicBezTo>
                    <a:pt x="0" y="227076"/>
                    <a:pt x="0" y="225552"/>
                    <a:pt x="0" y="224028"/>
                  </a:cubicBezTo>
                  <a:cubicBezTo>
                    <a:pt x="0" y="224028"/>
                    <a:pt x="0" y="222504"/>
                    <a:pt x="1524" y="220980"/>
                  </a:cubicBezTo>
                  <a:cubicBezTo>
                    <a:pt x="1524" y="220980"/>
                    <a:pt x="3048" y="219456"/>
                    <a:pt x="4572" y="217932"/>
                  </a:cubicBezTo>
                  <a:cubicBezTo>
                    <a:pt x="4572" y="217932"/>
                    <a:pt x="6096" y="217932"/>
                    <a:pt x="7620" y="217932"/>
                  </a:cubicBezTo>
                  <a:lnTo>
                    <a:pt x="143256" y="217932"/>
                  </a:lnTo>
                  <a:cubicBezTo>
                    <a:pt x="146304" y="217932"/>
                    <a:pt x="149352" y="216408"/>
                    <a:pt x="152400" y="216408"/>
                  </a:cubicBezTo>
                  <a:cubicBezTo>
                    <a:pt x="153924" y="214884"/>
                    <a:pt x="155448" y="213360"/>
                    <a:pt x="156972" y="211836"/>
                  </a:cubicBezTo>
                  <a:cubicBezTo>
                    <a:pt x="158496" y="208788"/>
                    <a:pt x="160020" y="207264"/>
                    <a:pt x="160020" y="204216"/>
                  </a:cubicBezTo>
                  <a:lnTo>
                    <a:pt x="160020" y="6096"/>
                  </a:lnTo>
                  <a:cubicBezTo>
                    <a:pt x="160020" y="4572"/>
                    <a:pt x="160020" y="4572"/>
                    <a:pt x="160020" y="3048"/>
                  </a:cubicBezTo>
                  <a:cubicBezTo>
                    <a:pt x="161544" y="1524"/>
                    <a:pt x="163068" y="1524"/>
                    <a:pt x="163068" y="0"/>
                  </a:cubicBez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108" name="Shape 581">
              <a:extLst>
                <a:ext uri="{FF2B5EF4-FFF2-40B4-BE49-F238E27FC236}">
                  <a16:creationId xmlns:a16="http://schemas.microsoft.com/office/drawing/2014/main" id="{9A81E165-B886-1CB2-F6D8-2FE9737DEE28}"/>
                </a:ext>
              </a:extLst>
            </p:cNvPr>
            <p:cNvSpPr/>
            <p:nvPr/>
          </p:nvSpPr>
          <p:spPr>
            <a:xfrm>
              <a:off x="7191756" y="1795297"/>
              <a:ext cx="2281428" cy="2074164"/>
            </a:xfrm>
            <a:custGeom>
              <a:avLst/>
              <a:gdLst/>
              <a:ahLst/>
              <a:cxnLst/>
              <a:rect l="0" t="0" r="0" b="0"/>
              <a:pathLst>
                <a:path w="2281428" h="2074164">
                  <a:moveTo>
                    <a:pt x="0" y="0"/>
                  </a:moveTo>
                  <a:lnTo>
                    <a:pt x="2281428" y="0"/>
                  </a:lnTo>
                  <a:lnTo>
                    <a:pt x="2281428" y="1728216"/>
                  </a:lnTo>
                  <a:lnTo>
                    <a:pt x="1935480" y="2074164"/>
                  </a:lnTo>
                  <a:lnTo>
                    <a:pt x="0" y="2074164"/>
                  </a:lnTo>
                  <a:lnTo>
                    <a:pt x="0" y="0"/>
                  </a:lnTo>
                  <a:close/>
                </a:path>
              </a:pathLst>
            </a:custGeom>
            <a:ln w="0" cap="flat">
              <a:miter lim="127000"/>
            </a:ln>
          </p:spPr>
          <p:style>
            <a:lnRef idx="0">
              <a:srgbClr val="000000">
                <a:alpha val="0"/>
              </a:srgbClr>
            </a:lnRef>
            <a:fillRef idx="1">
              <a:srgbClr val="000000">
                <a:alpha val="8235"/>
              </a:srgbClr>
            </a:fillRef>
            <a:effectRef idx="0">
              <a:scrgbClr r="0" g="0" b="0"/>
            </a:effectRef>
            <a:fontRef idx="none"/>
          </p:style>
          <p:txBody>
            <a:bodyPr/>
            <a:lstStyle/>
            <a:p>
              <a:endParaRPr lang="tr-TR"/>
            </a:p>
          </p:txBody>
        </p:sp>
        <p:sp>
          <p:nvSpPr>
            <p:cNvPr id="109" name="Shape 582">
              <a:extLst>
                <a:ext uri="{FF2B5EF4-FFF2-40B4-BE49-F238E27FC236}">
                  <a16:creationId xmlns:a16="http://schemas.microsoft.com/office/drawing/2014/main" id="{23549B81-4F27-9548-83B5-30A3C1526FFA}"/>
                </a:ext>
              </a:extLst>
            </p:cNvPr>
            <p:cNvSpPr/>
            <p:nvPr/>
          </p:nvSpPr>
          <p:spPr>
            <a:xfrm>
              <a:off x="9127236" y="3523513"/>
              <a:ext cx="345948" cy="345948"/>
            </a:xfrm>
            <a:custGeom>
              <a:avLst/>
              <a:gdLst/>
              <a:ahLst/>
              <a:cxnLst/>
              <a:rect l="0" t="0" r="0" b="0"/>
              <a:pathLst>
                <a:path w="345948" h="345948">
                  <a:moveTo>
                    <a:pt x="345948" y="0"/>
                  </a:moveTo>
                  <a:lnTo>
                    <a:pt x="0" y="345948"/>
                  </a:lnTo>
                  <a:lnTo>
                    <a:pt x="70103" y="70104"/>
                  </a:lnTo>
                  <a:lnTo>
                    <a:pt x="345948" y="0"/>
                  </a:lnTo>
                  <a:close/>
                </a:path>
              </a:pathLst>
            </a:custGeom>
            <a:ln w="0" cap="flat">
              <a:miter lim="127000"/>
            </a:ln>
          </p:spPr>
          <p:style>
            <a:lnRef idx="0">
              <a:srgbClr val="000000">
                <a:alpha val="0"/>
              </a:srgbClr>
            </a:lnRef>
            <a:fillRef idx="1">
              <a:srgbClr val="000000">
                <a:alpha val="8235"/>
              </a:srgbClr>
            </a:fillRef>
            <a:effectRef idx="0">
              <a:scrgbClr r="0" g="0" b="0"/>
            </a:effectRef>
            <a:fontRef idx="none"/>
          </p:style>
          <p:txBody>
            <a:bodyPr/>
            <a:lstStyle/>
            <a:p>
              <a:endParaRPr lang="tr-TR"/>
            </a:p>
          </p:txBody>
        </p:sp>
        <p:sp>
          <p:nvSpPr>
            <p:cNvPr id="110" name="Shape 583">
              <a:extLst>
                <a:ext uri="{FF2B5EF4-FFF2-40B4-BE49-F238E27FC236}">
                  <a16:creationId xmlns:a16="http://schemas.microsoft.com/office/drawing/2014/main" id="{A990B9BA-7EAA-FFCC-3F3A-3B025884D811}"/>
                </a:ext>
              </a:extLst>
            </p:cNvPr>
            <p:cNvSpPr/>
            <p:nvPr/>
          </p:nvSpPr>
          <p:spPr>
            <a:xfrm>
              <a:off x="7307581" y="1799869"/>
              <a:ext cx="1956816" cy="441960"/>
            </a:xfrm>
            <a:custGeom>
              <a:avLst/>
              <a:gdLst/>
              <a:ahLst/>
              <a:cxnLst/>
              <a:rect l="0" t="0" r="0" b="0"/>
              <a:pathLst>
                <a:path w="1956816" h="441960">
                  <a:moveTo>
                    <a:pt x="0" y="0"/>
                  </a:moveTo>
                  <a:lnTo>
                    <a:pt x="1956816" y="0"/>
                  </a:lnTo>
                  <a:lnTo>
                    <a:pt x="978408" y="441960"/>
                  </a:lnTo>
                  <a:lnTo>
                    <a:pt x="0" y="0"/>
                  </a:lnTo>
                  <a:close/>
                </a:path>
              </a:pathLst>
            </a:custGeom>
            <a:ln w="0" cap="flat">
              <a:miter lim="127000"/>
            </a:ln>
          </p:spPr>
          <p:style>
            <a:lnRef idx="0">
              <a:srgbClr val="000000">
                <a:alpha val="0"/>
              </a:srgbClr>
            </a:lnRef>
            <a:fillRef idx="1">
              <a:srgbClr val="921F35"/>
            </a:fillRef>
            <a:effectRef idx="0">
              <a:scrgbClr r="0" g="0" b="0"/>
            </a:effectRef>
            <a:fontRef idx="none"/>
          </p:style>
          <p:txBody>
            <a:bodyPr/>
            <a:lstStyle/>
            <a:p>
              <a:endParaRPr lang="tr-TR"/>
            </a:p>
          </p:txBody>
        </p:sp>
        <p:sp>
          <p:nvSpPr>
            <p:cNvPr id="111" name="Shape 6405">
              <a:extLst>
                <a:ext uri="{FF2B5EF4-FFF2-40B4-BE49-F238E27FC236}">
                  <a16:creationId xmlns:a16="http://schemas.microsoft.com/office/drawing/2014/main" id="{0D1B43A6-9F78-E444-BAD0-913F506944B4}"/>
                </a:ext>
              </a:extLst>
            </p:cNvPr>
            <p:cNvSpPr/>
            <p:nvPr/>
          </p:nvSpPr>
          <p:spPr>
            <a:xfrm>
              <a:off x="7307581" y="1211605"/>
              <a:ext cx="1956816" cy="589788"/>
            </a:xfrm>
            <a:custGeom>
              <a:avLst/>
              <a:gdLst/>
              <a:ahLst/>
              <a:cxnLst/>
              <a:rect l="0" t="0" r="0" b="0"/>
              <a:pathLst>
                <a:path w="1956816" h="589788">
                  <a:moveTo>
                    <a:pt x="0" y="0"/>
                  </a:moveTo>
                  <a:lnTo>
                    <a:pt x="1956816" y="0"/>
                  </a:lnTo>
                  <a:lnTo>
                    <a:pt x="1956816" y="589788"/>
                  </a:lnTo>
                  <a:lnTo>
                    <a:pt x="0" y="589788"/>
                  </a:lnTo>
                  <a:lnTo>
                    <a:pt x="0" y="0"/>
                  </a:lnTo>
                </a:path>
              </a:pathLst>
            </a:custGeom>
            <a:ln w="0" cap="flat">
              <a:miter lim="127000"/>
            </a:ln>
          </p:spPr>
          <p:style>
            <a:lnRef idx="0">
              <a:srgbClr val="000000">
                <a:alpha val="0"/>
              </a:srgbClr>
            </a:lnRef>
            <a:fillRef idx="1">
              <a:srgbClr val="921F35"/>
            </a:fillRef>
            <a:effectRef idx="0">
              <a:scrgbClr r="0" g="0" b="0"/>
            </a:effectRef>
            <a:fontRef idx="none"/>
          </p:style>
          <p:txBody>
            <a:bodyPr/>
            <a:lstStyle/>
            <a:p>
              <a:endParaRPr lang="tr-TR"/>
            </a:p>
          </p:txBody>
        </p:sp>
        <p:sp>
          <p:nvSpPr>
            <p:cNvPr id="112" name="Rectangle 585">
              <a:extLst>
                <a:ext uri="{FF2B5EF4-FFF2-40B4-BE49-F238E27FC236}">
                  <a16:creationId xmlns:a16="http://schemas.microsoft.com/office/drawing/2014/main" id="{A501E04E-BED6-A52D-BD27-FA5AE5776B8A}"/>
                </a:ext>
              </a:extLst>
            </p:cNvPr>
            <p:cNvSpPr/>
            <p:nvPr/>
          </p:nvSpPr>
          <p:spPr>
            <a:xfrm>
              <a:off x="7626167" y="1318221"/>
              <a:ext cx="1750825" cy="512004"/>
            </a:xfrm>
            <a:prstGeom prst="rect">
              <a:avLst/>
            </a:prstGeom>
            <a:ln>
              <a:noFill/>
            </a:ln>
          </p:spPr>
          <p:txBody>
            <a:bodyPr vert="horz" lIns="0" tIns="0" rIns="0" bIns="0" rtlCol="0">
              <a:noAutofit/>
            </a:bodyPr>
            <a:lstStyle/>
            <a:p>
              <a:pPr>
                <a:lnSpc>
                  <a:spcPct val="115000"/>
                </a:lnSpc>
                <a:spcAft>
                  <a:spcPts val="800"/>
                </a:spcAft>
              </a:pPr>
              <a:r>
                <a:rPr lang="tr-TR" sz="3000" kern="10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Yaptırım</a:t>
              </a:r>
              <a:endParaRPr lang="tr-TR" sz="1200" kern="100">
                <a:effectLst/>
                <a:latin typeface="Aptos" panose="020B0004020202020204" pitchFamily="34" charset="0"/>
                <a:ea typeface="Times New Roman" panose="02020603050405020304" pitchFamily="18" charset="0"/>
                <a:cs typeface="Times New Roman" panose="02020603050405020304" pitchFamily="18" charset="0"/>
              </a:endParaRPr>
            </a:p>
          </p:txBody>
        </p:sp>
        <p:sp>
          <p:nvSpPr>
            <p:cNvPr id="113" name="Shape 586">
              <a:extLst>
                <a:ext uri="{FF2B5EF4-FFF2-40B4-BE49-F238E27FC236}">
                  <a16:creationId xmlns:a16="http://schemas.microsoft.com/office/drawing/2014/main" id="{206C453B-8957-9D58-E224-8DA041BCF6AF}"/>
                </a:ext>
              </a:extLst>
            </p:cNvPr>
            <p:cNvSpPr/>
            <p:nvPr/>
          </p:nvSpPr>
          <p:spPr>
            <a:xfrm>
              <a:off x="7769352" y="1799869"/>
              <a:ext cx="1033272" cy="233172"/>
            </a:xfrm>
            <a:custGeom>
              <a:avLst/>
              <a:gdLst/>
              <a:ahLst/>
              <a:cxnLst/>
              <a:rect l="0" t="0" r="0" b="0"/>
              <a:pathLst>
                <a:path w="1033272" h="233172">
                  <a:moveTo>
                    <a:pt x="0" y="0"/>
                  </a:moveTo>
                  <a:lnTo>
                    <a:pt x="1033272" y="0"/>
                  </a:lnTo>
                  <a:lnTo>
                    <a:pt x="516636" y="233172"/>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114" name="Rectangle 587">
              <a:extLst>
                <a:ext uri="{FF2B5EF4-FFF2-40B4-BE49-F238E27FC236}">
                  <a16:creationId xmlns:a16="http://schemas.microsoft.com/office/drawing/2014/main" id="{36333189-0389-6953-6613-E5DA6FA324C2}"/>
                </a:ext>
              </a:extLst>
            </p:cNvPr>
            <p:cNvSpPr/>
            <p:nvPr/>
          </p:nvSpPr>
          <p:spPr>
            <a:xfrm>
              <a:off x="7287771" y="2369672"/>
              <a:ext cx="117055" cy="314354"/>
            </a:xfrm>
            <a:prstGeom prst="rect">
              <a:avLst/>
            </a:prstGeom>
            <a:ln>
              <a:noFill/>
            </a:ln>
          </p:spPr>
          <p:txBody>
            <a:bodyPr vert="horz" lIns="0" tIns="0" rIns="0" bIns="0" rtlCol="0">
              <a:noAutofit/>
            </a:bodyPr>
            <a:lstStyle/>
            <a:p>
              <a:pPr>
                <a:lnSpc>
                  <a:spcPct val="115000"/>
                </a:lnSpc>
                <a:spcAft>
                  <a:spcPts val="800"/>
                </a:spcAft>
              </a:pPr>
              <a:r>
                <a:rPr lang="tr-TR" sz="2000" kern="10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1200" kern="100">
                <a:effectLst/>
                <a:latin typeface="Aptos" panose="020B0004020202020204" pitchFamily="34" charset="0"/>
                <a:ea typeface="Times New Roman" panose="02020603050405020304" pitchFamily="18" charset="0"/>
                <a:cs typeface="Times New Roman" panose="02020603050405020304" pitchFamily="18" charset="0"/>
              </a:endParaRPr>
            </a:p>
          </p:txBody>
        </p:sp>
        <p:sp>
          <p:nvSpPr>
            <p:cNvPr id="115" name="Rectangle 588">
              <a:extLst>
                <a:ext uri="{FF2B5EF4-FFF2-40B4-BE49-F238E27FC236}">
                  <a16:creationId xmlns:a16="http://schemas.microsoft.com/office/drawing/2014/main" id="{B97D7443-0CEF-41B2-4C99-3BF9DDBFDC2A}"/>
                </a:ext>
              </a:extLst>
            </p:cNvPr>
            <p:cNvSpPr/>
            <p:nvPr/>
          </p:nvSpPr>
          <p:spPr>
            <a:xfrm>
              <a:off x="7571123" y="2364147"/>
              <a:ext cx="1877212" cy="340645"/>
            </a:xfrm>
            <a:prstGeom prst="rect">
              <a:avLst/>
            </a:prstGeom>
            <a:ln>
              <a:noFill/>
            </a:ln>
          </p:spPr>
          <p:txBody>
            <a:bodyPr vert="horz" lIns="0" tIns="0" rIns="0" bIns="0" rtlCol="0">
              <a:noAutofit/>
            </a:bodyPr>
            <a:lstStyle/>
            <a:p>
              <a:pPr>
                <a:lnSpc>
                  <a:spcPct val="115000"/>
                </a:lnSpc>
                <a:spcAft>
                  <a:spcPts val="800"/>
                </a:spcAft>
              </a:pPr>
              <a:r>
                <a:rPr lang="tr-TR" sz="2000" kern="10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İdari</a:t>
              </a:r>
              <a:r>
                <a:rPr lang="tr-TR" sz="2000" kern="100" spc="-5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kern="10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yaptırım</a:t>
              </a:r>
              <a:endParaRPr lang="tr-TR" sz="1200" kern="100">
                <a:effectLst/>
                <a:latin typeface="Aptos" panose="020B0004020202020204" pitchFamily="34" charset="0"/>
                <a:ea typeface="Times New Roman" panose="02020603050405020304" pitchFamily="18" charset="0"/>
                <a:cs typeface="Times New Roman" panose="02020603050405020304" pitchFamily="18" charset="0"/>
              </a:endParaRPr>
            </a:p>
          </p:txBody>
        </p:sp>
        <p:sp>
          <p:nvSpPr>
            <p:cNvPr id="116" name="Rectangle 589">
              <a:extLst>
                <a:ext uri="{FF2B5EF4-FFF2-40B4-BE49-F238E27FC236}">
                  <a16:creationId xmlns:a16="http://schemas.microsoft.com/office/drawing/2014/main" id="{911FBAD7-EB7D-59B8-B343-CFE7DD7D09D8}"/>
                </a:ext>
              </a:extLst>
            </p:cNvPr>
            <p:cNvSpPr/>
            <p:nvPr/>
          </p:nvSpPr>
          <p:spPr>
            <a:xfrm>
              <a:off x="7287771" y="2948715"/>
              <a:ext cx="117055" cy="314354"/>
            </a:xfrm>
            <a:prstGeom prst="rect">
              <a:avLst/>
            </a:prstGeom>
            <a:ln>
              <a:noFill/>
            </a:ln>
          </p:spPr>
          <p:txBody>
            <a:bodyPr vert="horz" lIns="0" tIns="0" rIns="0" bIns="0" rtlCol="0">
              <a:noAutofit/>
            </a:bodyPr>
            <a:lstStyle/>
            <a:p>
              <a:pPr>
                <a:lnSpc>
                  <a:spcPct val="115000"/>
                </a:lnSpc>
                <a:spcAft>
                  <a:spcPts val="800"/>
                </a:spcAft>
              </a:pPr>
              <a:r>
                <a:rPr lang="tr-TR" sz="2000" kern="10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tr-TR" sz="1200" kern="100">
                <a:effectLst/>
                <a:latin typeface="Aptos" panose="020B0004020202020204" pitchFamily="34" charset="0"/>
                <a:ea typeface="Times New Roman" panose="02020603050405020304" pitchFamily="18" charset="0"/>
                <a:cs typeface="Times New Roman" panose="02020603050405020304" pitchFamily="18" charset="0"/>
              </a:endParaRPr>
            </a:p>
          </p:txBody>
        </p:sp>
        <p:sp>
          <p:nvSpPr>
            <p:cNvPr id="117" name="Rectangle 590">
              <a:extLst>
                <a:ext uri="{FF2B5EF4-FFF2-40B4-BE49-F238E27FC236}">
                  <a16:creationId xmlns:a16="http://schemas.microsoft.com/office/drawing/2014/main" id="{E7AF13B1-8FA0-C813-F4AF-DCBDD0714A6B}"/>
                </a:ext>
              </a:extLst>
            </p:cNvPr>
            <p:cNvSpPr/>
            <p:nvPr/>
          </p:nvSpPr>
          <p:spPr>
            <a:xfrm>
              <a:off x="7571123" y="2943190"/>
              <a:ext cx="1499964" cy="340646"/>
            </a:xfrm>
            <a:prstGeom prst="rect">
              <a:avLst/>
            </a:prstGeom>
            <a:ln>
              <a:noFill/>
            </a:ln>
          </p:spPr>
          <p:txBody>
            <a:bodyPr vert="horz" lIns="0" tIns="0" rIns="0" bIns="0" rtlCol="0">
              <a:noAutofit/>
            </a:bodyPr>
            <a:lstStyle/>
            <a:p>
              <a:pPr>
                <a:lnSpc>
                  <a:spcPct val="115000"/>
                </a:lnSpc>
                <a:spcAft>
                  <a:spcPts val="800"/>
                </a:spcAft>
              </a:pPr>
              <a:r>
                <a:rPr lang="tr-TR" sz="2000" kern="10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Para</a:t>
              </a:r>
              <a:r>
                <a:rPr lang="tr-TR" sz="2000" kern="100" spc="-65">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2000" kern="10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cezası</a:t>
              </a:r>
              <a:endParaRPr lang="tr-TR" sz="1200" kern="100">
                <a:effectLst/>
                <a:latin typeface="Aptos" panose="020B0004020202020204" pitchFamily="34" charset="0"/>
                <a:ea typeface="Times New Roman" panose="02020603050405020304" pitchFamily="18" charset="0"/>
                <a:cs typeface="Times New Roman" panose="02020603050405020304" pitchFamily="18" charset="0"/>
              </a:endParaRPr>
            </a:p>
          </p:txBody>
        </p:sp>
        <p:sp>
          <p:nvSpPr>
            <p:cNvPr id="118" name="Shape 591">
              <a:extLst>
                <a:ext uri="{FF2B5EF4-FFF2-40B4-BE49-F238E27FC236}">
                  <a16:creationId xmlns:a16="http://schemas.microsoft.com/office/drawing/2014/main" id="{C5F36373-26F6-0E3C-8540-56353049ED5D}"/>
                </a:ext>
              </a:extLst>
            </p:cNvPr>
            <p:cNvSpPr/>
            <p:nvPr/>
          </p:nvSpPr>
          <p:spPr>
            <a:xfrm>
              <a:off x="7635240" y="3439693"/>
              <a:ext cx="1153668" cy="441961"/>
            </a:xfrm>
            <a:custGeom>
              <a:avLst/>
              <a:gdLst/>
              <a:ahLst/>
              <a:cxnLst/>
              <a:rect l="0" t="0" r="0" b="0"/>
              <a:pathLst>
                <a:path w="1153668" h="441961">
                  <a:moveTo>
                    <a:pt x="576073" y="0"/>
                  </a:moveTo>
                  <a:lnTo>
                    <a:pt x="1153668" y="441961"/>
                  </a:lnTo>
                  <a:lnTo>
                    <a:pt x="0" y="441961"/>
                  </a:lnTo>
                  <a:lnTo>
                    <a:pt x="576073" y="0"/>
                  </a:lnTo>
                  <a:close/>
                </a:path>
              </a:pathLst>
            </a:custGeom>
            <a:ln w="0" cap="flat">
              <a:miter lim="127000"/>
            </a:ln>
          </p:spPr>
          <p:style>
            <a:lnRef idx="0">
              <a:srgbClr val="000000">
                <a:alpha val="0"/>
              </a:srgbClr>
            </a:lnRef>
            <a:fillRef idx="1">
              <a:srgbClr val="921F35"/>
            </a:fillRef>
            <a:effectRef idx="0">
              <a:scrgbClr r="0" g="0" b="0"/>
            </a:effectRef>
            <a:fontRef idx="none"/>
          </p:style>
          <p:txBody>
            <a:bodyPr/>
            <a:lstStyle/>
            <a:p>
              <a:endParaRPr lang="tr-TR"/>
            </a:p>
          </p:txBody>
        </p:sp>
        <p:sp>
          <p:nvSpPr>
            <p:cNvPr id="119" name="Shape 6416">
              <a:extLst>
                <a:ext uri="{FF2B5EF4-FFF2-40B4-BE49-F238E27FC236}">
                  <a16:creationId xmlns:a16="http://schemas.microsoft.com/office/drawing/2014/main" id="{7878FD24-DF7D-F270-7486-2DB0D7F55ED9}"/>
                </a:ext>
              </a:extLst>
            </p:cNvPr>
            <p:cNvSpPr/>
            <p:nvPr/>
          </p:nvSpPr>
          <p:spPr>
            <a:xfrm>
              <a:off x="7635240" y="3880129"/>
              <a:ext cx="1153668" cy="589788"/>
            </a:xfrm>
            <a:custGeom>
              <a:avLst/>
              <a:gdLst/>
              <a:ahLst/>
              <a:cxnLst/>
              <a:rect l="0" t="0" r="0" b="0"/>
              <a:pathLst>
                <a:path w="1153668" h="589788">
                  <a:moveTo>
                    <a:pt x="0" y="0"/>
                  </a:moveTo>
                  <a:lnTo>
                    <a:pt x="1153668" y="0"/>
                  </a:lnTo>
                  <a:lnTo>
                    <a:pt x="1153668" y="589788"/>
                  </a:lnTo>
                  <a:lnTo>
                    <a:pt x="0" y="589788"/>
                  </a:lnTo>
                  <a:lnTo>
                    <a:pt x="0" y="0"/>
                  </a:lnTo>
                </a:path>
              </a:pathLst>
            </a:custGeom>
            <a:ln w="0" cap="flat">
              <a:miter lim="127000"/>
            </a:ln>
          </p:spPr>
          <p:style>
            <a:lnRef idx="0">
              <a:srgbClr val="000000">
                <a:alpha val="0"/>
              </a:srgbClr>
            </a:lnRef>
            <a:fillRef idx="1">
              <a:srgbClr val="921F35"/>
            </a:fillRef>
            <a:effectRef idx="0">
              <a:scrgbClr r="0" g="0" b="0"/>
            </a:effectRef>
            <a:fontRef idx="none"/>
          </p:style>
          <p:txBody>
            <a:bodyPr/>
            <a:lstStyle/>
            <a:p>
              <a:endParaRPr lang="tr-TR"/>
            </a:p>
          </p:txBody>
        </p:sp>
        <p:sp>
          <p:nvSpPr>
            <p:cNvPr id="120" name="Rectangle 593">
              <a:extLst>
                <a:ext uri="{FF2B5EF4-FFF2-40B4-BE49-F238E27FC236}">
                  <a16:creationId xmlns:a16="http://schemas.microsoft.com/office/drawing/2014/main" id="{95C391B0-AB22-85E1-E99D-0EAD762CCF9C}"/>
                </a:ext>
              </a:extLst>
            </p:cNvPr>
            <p:cNvSpPr/>
            <p:nvPr/>
          </p:nvSpPr>
          <p:spPr>
            <a:xfrm>
              <a:off x="1379990" y="130722"/>
              <a:ext cx="5542017" cy="512004"/>
            </a:xfrm>
            <a:prstGeom prst="rect">
              <a:avLst/>
            </a:prstGeom>
            <a:ln>
              <a:noFill/>
            </a:ln>
          </p:spPr>
          <p:txBody>
            <a:bodyPr vert="horz" lIns="0" tIns="0" rIns="0" bIns="0" rtlCol="0">
              <a:noAutofit/>
            </a:bodyPr>
            <a:lstStyle/>
            <a:p>
              <a:pPr>
                <a:lnSpc>
                  <a:spcPct val="115000"/>
                </a:lnSpc>
                <a:spcAft>
                  <a:spcPts val="800"/>
                </a:spcAft>
              </a:pPr>
              <a:r>
                <a:rPr lang="tr-TR" sz="3000" kern="1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Hazine</a:t>
              </a:r>
              <a:r>
                <a:rPr lang="tr-TR" sz="3000" kern="100" spc="-7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3000" kern="1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ve</a:t>
              </a:r>
              <a:r>
                <a:rPr lang="tr-TR" sz="3000" kern="100" spc="-7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3000" kern="1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Maliye</a:t>
              </a:r>
              <a:r>
                <a:rPr lang="tr-TR" sz="3000" kern="100" spc="-1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3000" kern="1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Bakanlığı</a:t>
              </a:r>
              <a:endParaRPr lang="tr-TR" sz="1200" kern="100" dirty="0">
                <a:effectLst/>
                <a:latin typeface="Aptos" panose="020B0004020202020204" pitchFamily="34" charset="0"/>
                <a:ea typeface="Times New Roman" panose="02020603050405020304" pitchFamily="18" charset="0"/>
                <a:cs typeface="Times New Roman" panose="02020603050405020304" pitchFamily="18" charset="0"/>
              </a:endParaRPr>
            </a:p>
          </p:txBody>
        </p:sp>
        <p:sp>
          <p:nvSpPr>
            <p:cNvPr id="121" name="Rectangle 594">
              <a:extLst>
                <a:ext uri="{FF2B5EF4-FFF2-40B4-BE49-F238E27FC236}">
                  <a16:creationId xmlns:a16="http://schemas.microsoft.com/office/drawing/2014/main" id="{85FA3FE9-AA2D-0FCA-70F0-4A197F2D02B4}"/>
                </a:ext>
              </a:extLst>
            </p:cNvPr>
            <p:cNvSpPr/>
            <p:nvPr/>
          </p:nvSpPr>
          <p:spPr>
            <a:xfrm>
              <a:off x="6763593" y="0"/>
              <a:ext cx="3742432" cy="512004"/>
            </a:xfrm>
            <a:prstGeom prst="rect">
              <a:avLst/>
            </a:prstGeom>
            <a:ln>
              <a:noFill/>
            </a:ln>
          </p:spPr>
          <p:txBody>
            <a:bodyPr vert="horz" lIns="0" tIns="0" rIns="0" bIns="0" rtlCol="0">
              <a:noAutofit/>
            </a:bodyPr>
            <a:lstStyle/>
            <a:p>
              <a:pPr>
                <a:lnSpc>
                  <a:spcPct val="115000"/>
                </a:lnSpc>
                <a:spcAft>
                  <a:spcPts val="800"/>
                </a:spcAft>
              </a:pPr>
              <a:r>
                <a:rPr lang="tr-TR" sz="3000" kern="100">
                  <a:solidFill>
                    <a:srgbClr val="921F35"/>
                  </a:solidFill>
                  <a:effectLst/>
                  <a:latin typeface="Times New Roman" panose="02020603050405020304" pitchFamily="18" charset="0"/>
                  <a:ea typeface="Times New Roman" panose="02020603050405020304" pitchFamily="18" charset="0"/>
                  <a:cs typeface="Times New Roman" panose="02020603050405020304" pitchFamily="18" charset="0"/>
                </a:rPr>
                <a:t>Cumhurbaşkanlığı</a:t>
              </a:r>
              <a:endParaRPr lang="tr-TR" sz="1200" kern="100">
                <a:effectLst/>
                <a:latin typeface="Aptos" panose="020B0004020202020204" pitchFamily="34" charset="0"/>
                <a:ea typeface="Times New Roman" panose="02020603050405020304" pitchFamily="18" charset="0"/>
                <a:cs typeface="Times New Roman" panose="02020603050405020304" pitchFamily="18" charset="0"/>
              </a:endParaRPr>
            </a:p>
          </p:txBody>
        </p:sp>
        <p:sp>
          <p:nvSpPr>
            <p:cNvPr id="122" name="Rectangle 595">
              <a:extLst>
                <a:ext uri="{FF2B5EF4-FFF2-40B4-BE49-F238E27FC236}">
                  <a16:creationId xmlns:a16="http://schemas.microsoft.com/office/drawing/2014/main" id="{C9ACE188-875B-D7D4-7F25-667D7A3FB589}"/>
                </a:ext>
              </a:extLst>
            </p:cNvPr>
            <p:cNvSpPr/>
            <p:nvPr/>
          </p:nvSpPr>
          <p:spPr>
            <a:xfrm>
              <a:off x="6885394" y="452694"/>
              <a:ext cx="3526281" cy="512005"/>
            </a:xfrm>
            <a:prstGeom prst="rect">
              <a:avLst/>
            </a:prstGeom>
            <a:ln>
              <a:noFill/>
            </a:ln>
          </p:spPr>
          <p:txBody>
            <a:bodyPr vert="horz" lIns="0" tIns="0" rIns="0" bIns="0" rtlCol="0">
              <a:noAutofit/>
            </a:bodyPr>
            <a:lstStyle/>
            <a:p>
              <a:pPr>
                <a:lnSpc>
                  <a:spcPct val="115000"/>
                </a:lnSpc>
                <a:spcAft>
                  <a:spcPts val="800"/>
                </a:spcAft>
              </a:pPr>
              <a:r>
                <a:rPr lang="tr-TR" sz="3000" kern="100">
                  <a:solidFill>
                    <a:srgbClr val="921F35"/>
                  </a:solidFill>
                  <a:effectLst/>
                  <a:latin typeface="Times New Roman" panose="02020603050405020304" pitchFamily="18" charset="0"/>
                  <a:ea typeface="Times New Roman" panose="02020603050405020304" pitchFamily="18" charset="0"/>
                  <a:cs typeface="Times New Roman" panose="02020603050405020304" pitchFamily="18" charset="0"/>
                </a:rPr>
                <a:t>ve</a:t>
              </a:r>
              <a:r>
                <a:rPr lang="tr-TR" sz="3000" kern="100" spc="-70">
                  <a:solidFill>
                    <a:srgbClr val="921F3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3000" kern="100">
                  <a:solidFill>
                    <a:srgbClr val="921F35"/>
                  </a:solidFill>
                  <a:effectLst/>
                  <a:latin typeface="Times New Roman" panose="02020603050405020304" pitchFamily="18" charset="0"/>
                  <a:ea typeface="Times New Roman" panose="02020603050405020304" pitchFamily="18" charset="0"/>
                  <a:cs typeface="Times New Roman" panose="02020603050405020304" pitchFamily="18" charset="0"/>
                </a:rPr>
                <a:t>İlgili</a:t>
              </a:r>
              <a:r>
                <a:rPr lang="tr-TR" sz="3000" kern="100" spc="-75">
                  <a:solidFill>
                    <a:srgbClr val="921F35"/>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3000" kern="100">
                  <a:solidFill>
                    <a:srgbClr val="921F35"/>
                  </a:solidFill>
                  <a:effectLst/>
                  <a:latin typeface="Times New Roman" panose="02020603050405020304" pitchFamily="18" charset="0"/>
                  <a:ea typeface="Times New Roman" panose="02020603050405020304" pitchFamily="18" charset="0"/>
                  <a:cs typeface="Times New Roman" panose="02020603050405020304" pitchFamily="18" charset="0"/>
                </a:rPr>
                <a:t>Kurumlar</a:t>
              </a:r>
              <a:endParaRPr lang="tr-TR" sz="1200" kern="100">
                <a:effectLst/>
                <a:latin typeface="Aptos" panose="020B0004020202020204" pitchFamily="34" charset="0"/>
                <a:ea typeface="Times New Roman" panose="02020603050405020304" pitchFamily="18" charset="0"/>
                <a:cs typeface="Times New Roman" panose="02020603050405020304" pitchFamily="18" charset="0"/>
              </a:endParaRPr>
            </a:p>
          </p:txBody>
        </p:sp>
        <p:sp>
          <p:nvSpPr>
            <p:cNvPr id="123" name="Shape 596">
              <a:extLst>
                <a:ext uri="{FF2B5EF4-FFF2-40B4-BE49-F238E27FC236}">
                  <a16:creationId xmlns:a16="http://schemas.microsoft.com/office/drawing/2014/main" id="{9E7FD7D9-0A8D-82F1-2DB4-C78F13F1CD84}"/>
                </a:ext>
              </a:extLst>
            </p:cNvPr>
            <p:cNvSpPr/>
            <p:nvPr/>
          </p:nvSpPr>
          <p:spPr>
            <a:xfrm>
              <a:off x="8098536" y="4061486"/>
              <a:ext cx="27432" cy="12192"/>
            </a:xfrm>
            <a:custGeom>
              <a:avLst/>
              <a:gdLst/>
              <a:ahLst/>
              <a:cxnLst/>
              <a:rect l="0" t="0" r="0" b="0"/>
              <a:pathLst>
                <a:path w="27432" h="12192">
                  <a:moveTo>
                    <a:pt x="6097" y="0"/>
                  </a:moveTo>
                  <a:lnTo>
                    <a:pt x="27432" y="0"/>
                  </a:lnTo>
                  <a:lnTo>
                    <a:pt x="27432" y="12192"/>
                  </a:lnTo>
                  <a:lnTo>
                    <a:pt x="6097" y="12192"/>
                  </a:lnTo>
                  <a:cubicBezTo>
                    <a:pt x="3048" y="12192"/>
                    <a:pt x="0" y="9144"/>
                    <a:pt x="0" y="6096"/>
                  </a:cubicBezTo>
                  <a:cubicBezTo>
                    <a:pt x="0" y="3048"/>
                    <a:pt x="3048" y="0"/>
                    <a:pt x="6097" y="0"/>
                  </a:cubicBez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124" name="Shape 597">
              <a:extLst>
                <a:ext uri="{FF2B5EF4-FFF2-40B4-BE49-F238E27FC236}">
                  <a16:creationId xmlns:a16="http://schemas.microsoft.com/office/drawing/2014/main" id="{A7C8AF30-F5D6-796E-3661-61C494CEA7D4}"/>
                </a:ext>
              </a:extLst>
            </p:cNvPr>
            <p:cNvSpPr/>
            <p:nvPr/>
          </p:nvSpPr>
          <p:spPr>
            <a:xfrm>
              <a:off x="8028433" y="3893845"/>
              <a:ext cx="97535" cy="265176"/>
            </a:xfrm>
            <a:custGeom>
              <a:avLst/>
              <a:gdLst/>
              <a:ahLst/>
              <a:cxnLst/>
              <a:rect l="0" t="0" r="0" b="0"/>
              <a:pathLst>
                <a:path w="97535" h="265176">
                  <a:moveTo>
                    <a:pt x="85344" y="0"/>
                  </a:moveTo>
                  <a:lnTo>
                    <a:pt x="97535" y="0"/>
                  </a:lnTo>
                  <a:lnTo>
                    <a:pt x="97535" y="12192"/>
                  </a:lnTo>
                  <a:lnTo>
                    <a:pt x="85344" y="12192"/>
                  </a:lnTo>
                  <a:cubicBezTo>
                    <a:pt x="83820" y="12192"/>
                    <a:pt x="83820" y="12192"/>
                    <a:pt x="83820" y="13716"/>
                  </a:cubicBezTo>
                  <a:lnTo>
                    <a:pt x="83820" y="129540"/>
                  </a:lnTo>
                  <a:cubicBezTo>
                    <a:pt x="83820" y="132588"/>
                    <a:pt x="80772" y="135636"/>
                    <a:pt x="77723" y="135636"/>
                  </a:cubicBezTo>
                  <a:cubicBezTo>
                    <a:pt x="74675" y="135636"/>
                    <a:pt x="71628" y="132588"/>
                    <a:pt x="71628" y="129540"/>
                  </a:cubicBezTo>
                  <a:lnTo>
                    <a:pt x="71628" y="67056"/>
                  </a:lnTo>
                  <a:cubicBezTo>
                    <a:pt x="71628" y="67056"/>
                    <a:pt x="70103" y="65532"/>
                    <a:pt x="70103" y="65532"/>
                  </a:cubicBezTo>
                  <a:lnTo>
                    <a:pt x="54863" y="65532"/>
                  </a:lnTo>
                  <a:cubicBezTo>
                    <a:pt x="53339" y="65532"/>
                    <a:pt x="51815" y="67056"/>
                    <a:pt x="51815" y="67056"/>
                  </a:cubicBezTo>
                  <a:lnTo>
                    <a:pt x="51815" y="144780"/>
                  </a:lnTo>
                  <a:lnTo>
                    <a:pt x="97535" y="144780"/>
                  </a:lnTo>
                  <a:lnTo>
                    <a:pt x="97535" y="156972"/>
                  </a:lnTo>
                  <a:lnTo>
                    <a:pt x="13715" y="156972"/>
                  </a:lnTo>
                  <a:cubicBezTo>
                    <a:pt x="13715" y="156972"/>
                    <a:pt x="12192" y="158496"/>
                    <a:pt x="12192" y="158496"/>
                  </a:cubicBezTo>
                  <a:lnTo>
                    <a:pt x="12192" y="166116"/>
                  </a:lnTo>
                  <a:cubicBezTo>
                    <a:pt x="12192" y="167640"/>
                    <a:pt x="13715" y="167640"/>
                    <a:pt x="13715" y="167640"/>
                  </a:cubicBezTo>
                  <a:lnTo>
                    <a:pt x="51815" y="167640"/>
                  </a:lnTo>
                  <a:cubicBezTo>
                    <a:pt x="54863" y="167640"/>
                    <a:pt x="57912" y="170688"/>
                    <a:pt x="57912" y="173736"/>
                  </a:cubicBezTo>
                  <a:cubicBezTo>
                    <a:pt x="57912" y="176784"/>
                    <a:pt x="54863" y="179832"/>
                    <a:pt x="51815" y="179832"/>
                  </a:cubicBezTo>
                  <a:lnTo>
                    <a:pt x="28956" y="179832"/>
                  </a:lnTo>
                  <a:lnTo>
                    <a:pt x="28956" y="181356"/>
                  </a:lnTo>
                  <a:cubicBezTo>
                    <a:pt x="28956" y="192024"/>
                    <a:pt x="38100" y="201168"/>
                    <a:pt x="48768" y="201168"/>
                  </a:cubicBezTo>
                  <a:lnTo>
                    <a:pt x="97535" y="201168"/>
                  </a:lnTo>
                  <a:lnTo>
                    <a:pt x="97535" y="265176"/>
                  </a:lnTo>
                  <a:cubicBezTo>
                    <a:pt x="92963" y="260604"/>
                    <a:pt x="89915" y="256032"/>
                    <a:pt x="89915" y="248412"/>
                  </a:cubicBezTo>
                  <a:lnTo>
                    <a:pt x="89915" y="213360"/>
                  </a:lnTo>
                  <a:lnTo>
                    <a:pt x="48768" y="213360"/>
                  </a:lnTo>
                  <a:cubicBezTo>
                    <a:pt x="30480" y="213360"/>
                    <a:pt x="16763" y="198120"/>
                    <a:pt x="16763" y="181356"/>
                  </a:cubicBezTo>
                  <a:lnTo>
                    <a:pt x="16763" y="179832"/>
                  </a:lnTo>
                  <a:lnTo>
                    <a:pt x="13715" y="179832"/>
                  </a:lnTo>
                  <a:cubicBezTo>
                    <a:pt x="6096" y="179832"/>
                    <a:pt x="0" y="173736"/>
                    <a:pt x="0" y="166116"/>
                  </a:cubicBezTo>
                  <a:lnTo>
                    <a:pt x="0" y="158496"/>
                  </a:lnTo>
                  <a:cubicBezTo>
                    <a:pt x="0" y="150876"/>
                    <a:pt x="6096" y="144780"/>
                    <a:pt x="13715" y="144780"/>
                  </a:cubicBezTo>
                  <a:lnTo>
                    <a:pt x="41148" y="144780"/>
                  </a:lnTo>
                  <a:lnTo>
                    <a:pt x="41148" y="67056"/>
                  </a:lnTo>
                  <a:cubicBezTo>
                    <a:pt x="41148" y="59436"/>
                    <a:pt x="47244" y="53340"/>
                    <a:pt x="54863" y="53340"/>
                  </a:cubicBezTo>
                  <a:lnTo>
                    <a:pt x="70103" y="53340"/>
                  </a:lnTo>
                  <a:cubicBezTo>
                    <a:pt x="70103" y="53340"/>
                    <a:pt x="70103" y="53340"/>
                    <a:pt x="71628" y="53340"/>
                  </a:cubicBezTo>
                  <a:lnTo>
                    <a:pt x="71628" y="13716"/>
                  </a:lnTo>
                  <a:cubicBezTo>
                    <a:pt x="71628" y="6096"/>
                    <a:pt x="77723" y="0"/>
                    <a:pt x="85344" y="0"/>
                  </a:cubicBez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125" name="Shape 598">
              <a:extLst>
                <a:ext uri="{FF2B5EF4-FFF2-40B4-BE49-F238E27FC236}">
                  <a16:creationId xmlns:a16="http://schemas.microsoft.com/office/drawing/2014/main" id="{334CBD28-6E6D-8CFF-8728-30E9A54A0C15}"/>
                </a:ext>
              </a:extLst>
            </p:cNvPr>
            <p:cNvSpPr/>
            <p:nvPr/>
          </p:nvSpPr>
          <p:spPr>
            <a:xfrm>
              <a:off x="8125968" y="4095013"/>
              <a:ext cx="25908" cy="70104"/>
            </a:xfrm>
            <a:custGeom>
              <a:avLst/>
              <a:gdLst/>
              <a:ahLst/>
              <a:cxnLst/>
              <a:rect l="0" t="0" r="0" b="0"/>
              <a:pathLst>
                <a:path w="25908" h="70104">
                  <a:moveTo>
                    <a:pt x="0" y="0"/>
                  </a:moveTo>
                  <a:lnTo>
                    <a:pt x="25908" y="0"/>
                  </a:lnTo>
                  <a:lnTo>
                    <a:pt x="25908" y="12192"/>
                  </a:lnTo>
                  <a:lnTo>
                    <a:pt x="4572" y="12192"/>
                  </a:lnTo>
                  <a:lnTo>
                    <a:pt x="4572" y="47244"/>
                  </a:lnTo>
                  <a:cubicBezTo>
                    <a:pt x="4572" y="50292"/>
                    <a:pt x="6097" y="53341"/>
                    <a:pt x="7620" y="54864"/>
                  </a:cubicBezTo>
                  <a:cubicBezTo>
                    <a:pt x="10668" y="56388"/>
                    <a:pt x="12193" y="57912"/>
                    <a:pt x="15240" y="57912"/>
                  </a:cubicBezTo>
                  <a:lnTo>
                    <a:pt x="25908" y="56357"/>
                  </a:lnTo>
                  <a:lnTo>
                    <a:pt x="25908" y="67413"/>
                  </a:lnTo>
                  <a:lnTo>
                    <a:pt x="16765" y="68580"/>
                  </a:lnTo>
                  <a:cubicBezTo>
                    <a:pt x="10668" y="70104"/>
                    <a:pt x="4572" y="68580"/>
                    <a:pt x="0" y="64008"/>
                  </a:cubicBez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126" name="Shape 6433">
              <a:extLst>
                <a:ext uri="{FF2B5EF4-FFF2-40B4-BE49-F238E27FC236}">
                  <a16:creationId xmlns:a16="http://schemas.microsoft.com/office/drawing/2014/main" id="{BFC2F118-B367-A4DC-25A2-B9E490588D88}"/>
                </a:ext>
              </a:extLst>
            </p:cNvPr>
            <p:cNvSpPr/>
            <p:nvPr/>
          </p:nvSpPr>
          <p:spPr>
            <a:xfrm>
              <a:off x="8125968" y="4061486"/>
              <a:ext cx="25908" cy="12192"/>
            </a:xfrm>
            <a:custGeom>
              <a:avLst/>
              <a:gdLst/>
              <a:ahLst/>
              <a:cxnLst/>
              <a:rect l="0" t="0" r="0" b="0"/>
              <a:pathLst>
                <a:path w="25908" h="12192">
                  <a:moveTo>
                    <a:pt x="0" y="0"/>
                  </a:moveTo>
                  <a:lnTo>
                    <a:pt x="25908" y="0"/>
                  </a:lnTo>
                  <a:lnTo>
                    <a:pt x="25908" y="12192"/>
                  </a:lnTo>
                  <a:lnTo>
                    <a:pt x="0" y="12192"/>
                  </a:lnTo>
                  <a:lnTo>
                    <a:pt x="0" y="0"/>
                  </a:lnTo>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127" name="Shape 600">
              <a:extLst>
                <a:ext uri="{FF2B5EF4-FFF2-40B4-BE49-F238E27FC236}">
                  <a16:creationId xmlns:a16="http://schemas.microsoft.com/office/drawing/2014/main" id="{76E6F87F-E0EF-DD67-C1EC-0D07A79AFA1B}"/>
                </a:ext>
              </a:extLst>
            </p:cNvPr>
            <p:cNvSpPr/>
            <p:nvPr/>
          </p:nvSpPr>
          <p:spPr>
            <a:xfrm>
              <a:off x="8125968" y="3948709"/>
              <a:ext cx="25908" cy="102108"/>
            </a:xfrm>
            <a:custGeom>
              <a:avLst/>
              <a:gdLst/>
              <a:ahLst/>
              <a:cxnLst/>
              <a:rect l="0" t="0" r="0" b="0"/>
              <a:pathLst>
                <a:path w="25908" h="102108">
                  <a:moveTo>
                    <a:pt x="10668" y="0"/>
                  </a:moveTo>
                  <a:cubicBezTo>
                    <a:pt x="13716" y="0"/>
                    <a:pt x="16765" y="3048"/>
                    <a:pt x="16765" y="6096"/>
                  </a:cubicBezTo>
                  <a:lnTo>
                    <a:pt x="16765" y="38100"/>
                  </a:lnTo>
                  <a:cubicBezTo>
                    <a:pt x="16765" y="38100"/>
                    <a:pt x="18288" y="38100"/>
                    <a:pt x="18288" y="38100"/>
                  </a:cubicBezTo>
                  <a:lnTo>
                    <a:pt x="25908" y="38100"/>
                  </a:lnTo>
                  <a:lnTo>
                    <a:pt x="25908" y="50292"/>
                  </a:lnTo>
                  <a:lnTo>
                    <a:pt x="18288" y="50292"/>
                  </a:lnTo>
                  <a:cubicBezTo>
                    <a:pt x="16765" y="50292"/>
                    <a:pt x="16765" y="50292"/>
                    <a:pt x="16765" y="51816"/>
                  </a:cubicBezTo>
                  <a:lnTo>
                    <a:pt x="16765" y="89916"/>
                  </a:lnTo>
                  <a:lnTo>
                    <a:pt x="25908" y="89916"/>
                  </a:lnTo>
                  <a:lnTo>
                    <a:pt x="25908" y="102108"/>
                  </a:lnTo>
                  <a:lnTo>
                    <a:pt x="0" y="102108"/>
                  </a:lnTo>
                  <a:lnTo>
                    <a:pt x="0" y="89916"/>
                  </a:lnTo>
                  <a:lnTo>
                    <a:pt x="4572" y="89916"/>
                  </a:lnTo>
                  <a:lnTo>
                    <a:pt x="4572" y="6096"/>
                  </a:lnTo>
                  <a:cubicBezTo>
                    <a:pt x="4572" y="3048"/>
                    <a:pt x="7620" y="0"/>
                    <a:pt x="10668" y="0"/>
                  </a:cubicBez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128" name="Shape 601">
              <a:extLst>
                <a:ext uri="{FF2B5EF4-FFF2-40B4-BE49-F238E27FC236}">
                  <a16:creationId xmlns:a16="http://schemas.microsoft.com/office/drawing/2014/main" id="{21E47986-E0C6-17AC-E6B6-18AD08B014BF}"/>
                </a:ext>
              </a:extLst>
            </p:cNvPr>
            <p:cNvSpPr/>
            <p:nvPr/>
          </p:nvSpPr>
          <p:spPr>
            <a:xfrm>
              <a:off x="8125968" y="3893845"/>
              <a:ext cx="16765" cy="45720"/>
            </a:xfrm>
            <a:custGeom>
              <a:avLst/>
              <a:gdLst/>
              <a:ahLst/>
              <a:cxnLst/>
              <a:rect l="0" t="0" r="0" b="0"/>
              <a:pathLst>
                <a:path w="16765" h="45720">
                  <a:moveTo>
                    <a:pt x="0" y="0"/>
                  </a:moveTo>
                  <a:lnTo>
                    <a:pt x="3049" y="0"/>
                  </a:lnTo>
                  <a:cubicBezTo>
                    <a:pt x="10668" y="0"/>
                    <a:pt x="16765" y="6096"/>
                    <a:pt x="16765" y="13716"/>
                  </a:cubicBezTo>
                  <a:lnTo>
                    <a:pt x="16765" y="39624"/>
                  </a:lnTo>
                  <a:cubicBezTo>
                    <a:pt x="16765" y="42672"/>
                    <a:pt x="13716" y="45720"/>
                    <a:pt x="10668" y="45720"/>
                  </a:cubicBezTo>
                  <a:cubicBezTo>
                    <a:pt x="7620" y="45720"/>
                    <a:pt x="4572" y="42672"/>
                    <a:pt x="4572" y="39624"/>
                  </a:cubicBezTo>
                  <a:lnTo>
                    <a:pt x="4572" y="13716"/>
                  </a:lnTo>
                  <a:cubicBezTo>
                    <a:pt x="4572" y="12192"/>
                    <a:pt x="4572" y="12192"/>
                    <a:pt x="3049" y="12192"/>
                  </a:cubicBezTo>
                  <a:lnTo>
                    <a:pt x="0" y="12192"/>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129" name="Shape 602">
              <a:extLst>
                <a:ext uri="{FF2B5EF4-FFF2-40B4-BE49-F238E27FC236}">
                  <a16:creationId xmlns:a16="http://schemas.microsoft.com/office/drawing/2014/main" id="{6EB80D45-4ADD-5D81-7D3C-EFD1D0570B84}"/>
                </a:ext>
              </a:extLst>
            </p:cNvPr>
            <p:cNvSpPr/>
            <p:nvPr/>
          </p:nvSpPr>
          <p:spPr>
            <a:xfrm>
              <a:off x="8151876" y="4123969"/>
              <a:ext cx="80772" cy="138684"/>
            </a:xfrm>
            <a:custGeom>
              <a:avLst/>
              <a:gdLst/>
              <a:ahLst/>
              <a:cxnLst/>
              <a:rect l="0" t="0" r="0" b="0"/>
              <a:pathLst>
                <a:path w="80772" h="138684">
                  <a:moveTo>
                    <a:pt x="80772" y="0"/>
                  </a:moveTo>
                  <a:lnTo>
                    <a:pt x="80772" y="12192"/>
                  </a:lnTo>
                  <a:cubicBezTo>
                    <a:pt x="77724" y="12192"/>
                    <a:pt x="74676" y="15240"/>
                    <a:pt x="74676" y="18288"/>
                  </a:cubicBezTo>
                  <a:lnTo>
                    <a:pt x="74676" y="94488"/>
                  </a:lnTo>
                  <a:lnTo>
                    <a:pt x="80772" y="94488"/>
                  </a:lnTo>
                  <a:lnTo>
                    <a:pt x="80772" y="106680"/>
                  </a:lnTo>
                  <a:lnTo>
                    <a:pt x="32004" y="106680"/>
                  </a:lnTo>
                  <a:cubicBezTo>
                    <a:pt x="21336" y="106680"/>
                    <a:pt x="12192" y="114300"/>
                    <a:pt x="12192" y="124968"/>
                  </a:cubicBezTo>
                  <a:cubicBezTo>
                    <a:pt x="12192" y="126492"/>
                    <a:pt x="13716" y="126492"/>
                    <a:pt x="15240" y="126492"/>
                  </a:cubicBezTo>
                  <a:lnTo>
                    <a:pt x="80772" y="126492"/>
                  </a:lnTo>
                  <a:lnTo>
                    <a:pt x="80772" y="138684"/>
                  </a:lnTo>
                  <a:lnTo>
                    <a:pt x="15240" y="138684"/>
                  </a:lnTo>
                  <a:cubicBezTo>
                    <a:pt x="7620" y="138684"/>
                    <a:pt x="1524" y="132588"/>
                    <a:pt x="1524" y="124968"/>
                  </a:cubicBezTo>
                  <a:cubicBezTo>
                    <a:pt x="1524" y="108204"/>
                    <a:pt x="15240" y="94488"/>
                    <a:pt x="32004" y="94488"/>
                  </a:cubicBezTo>
                  <a:lnTo>
                    <a:pt x="62485" y="94488"/>
                  </a:lnTo>
                  <a:lnTo>
                    <a:pt x="62485" y="30480"/>
                  </a:lnTo>
                  <a:lnTo>
                    <a:pt x="0" y="38456"/>
                  </a:lnTo>
                  <a:lnTo>
                    <a:pt x="0" y="27400"/>
                  </a:lnTo>
                  <a:lnTo>
                    <a:pt x="62485" y="18288"/>
                  </a:lnTo>
                  <a:cubicBezTo>
                    <a:pt x="62485" y="7620"/>
                    <a:pt x="71628" y="0"/>
                    <a:pt x="80772" y="0"/>
                  </a:cubicBez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130" name="Shape 603">
              <a:extLst>
                <a:ext uri="{FF2B5EF4-FFF2-40B4-BE49-F238E27FC236}">
                  <a16:creationId xmlns:a16="http://schemas.microsoft.com/office/drawing/2014/main" id="{305A1287-3424-E58E-B87E-086FFD2620FF}"/>
                </a:ext>
              </a:extLst>
            </p:cNvPr>
            <p:cNvSpPr/>
            <p:nvPr/>
          </p:nvSpPr>
          <p:spPr>
            <a:xfrm>
              <a:off x="8151876" y="3986809"/>
              <a:ext cx="70104" cy="120396"/>
            </a:xfrm>
            <a:custGeom>
              <a:avLst/>
              <a:gdLst/>
              <a:ahLst/>
              <a:cxnLst/>
              <a:rect l="0" t="0" r="0" b="0"/>
              <a:pathLst>
                <a:path w="70104" h="120396">
                  <a:moveTo>
                    <a:pt x="0" y="0"/>
                  </a:moveTo>
                  <a:lnTo>
                    <a:pt x="7620" y="0"/>
                  </a:lnTo>
                  <a:cubicBezTo>
                    <a:pt x="15240" y="0"/>
                    <a:pt x="21336" y="6096"/>
                    <a:pt x="21336" y="13716"/>
                  </a:cubicBezTo>
                  <a:lnTo>
                    <a:pt x="21336" y="51816"/>
                  </a:lnTo>
                  <a:lnTo>
                    <a:pt x="56388" y="51816"/>
                  </a:lnTo>
                  <a:cubicBezTo>
                    <a:pt x="64008" y="51816"/>
                    <a:pt x="70104" y="57912"/>
                    <a:pt x="70104" y="65532"/>
                  </a:cubicBezTo>
                  <a:lnTo>
                    <a:pt x="70104" y="73152"/>
                  </a:lnTo>
                  <a:cubicBezTo>
                    <a:pt x="70104" y="80772"/>
                    <a:pt x="64008" y="86868"/>
                    <a:pt x="56388" y="86868"/>
                  </a:cubicBezTo>
                  <a:lnTo>
                    <a:pt x="54863" y="86868"/>
                  </a:lnTo>
                  <a:lnTo>
                    <a:pt x="54863" y="88392"/>
                  </a:lnTo>
                  <a:cubicBezTo>
                    <a:pt x="54863" y="105156"/>
                    <a:pt x="41148" y="120396"/>
                    <a:pt x="22860" y="120396"/>
                  </a:cubicBezTo>
                  <a:lnTo>
                    <a:pt x="0" y="120396"/>
                  </a:lnTo>
                  <a:lnTo>
                    <a:pt x="0" y="108204"/>
                  </a:lnTo>
                  <a:lnTo>
                    <a:pt x="22860" y="108204"/>
                  </a:lnTo>
                  <a:cubicBezTo>
                    <a:pt x="33528" y="108204"/>
                    <a:pt x="42672" y="99060"/>
                    <a:pt x="42672" y="88392"/>
                  </a:cubicBezTo>
                  <a:lnTo>
                    <a:pt x="42672" y="86868"/>
                  </a:lnTo>
                  <a:lnTo>
                    <a:pt x="0" y="86868"/>
                  </a:lnTo>
                  <a:lnTo>
                    <a:pt x="0" y="74676"/>
                  </a:lnTo>
                  <a:lnTo>
                    <a:pt x="56388" y="74676"/>
                  </a:lnTo>
                  <a:cubicBezTo>
                    <a:pt x="57912" y="74676"/>
                    <a:pt x="59436" y="74676"/>
                    <a:pt x="59436" y="73152"/>
                  </a:cubicBezTo>
                  <a:lnTo>
                    <a:pt x="59436" y="65532"/>
                  </a:lnTo>
                  <a:cubicBezTo>
                    <a:pt x="59436" y="65532"/>
                    <a:pt x="57912" y="64008"/>
                    <a:pt x="56388" y="64008"/>
                  </a:cubicBezTo>
                  <a:lnTo>
                    <a:pt x="0" y="64008"/>
                  </a:lnTo>
                  <a:lnTo>
                    <a:pt x="0" y="51816"/>
                  </a:lnTo>
                  <a:lnTo>
                    <a:pt x="9144" y="51816"/>
                  </a:lnTo>
                  <a:lnTo>
                    <a:pt x="9144" y="13716"/>
                  </a:lnTo>
                  <a:cubicBezTo>
                    <a:pt x="9144" y="12192"/>
                    <a:pt x="9144" y="12192"/>
                    <a:pt x="7620" y="12192"/>
                  </a:cubicBezTo>
                  <a:lnTo>
                    <a:pt x="0" y="12192"/>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131" name="Shape 604">
              <a:extLst>
                <a:ext uri="{FF2B5EF4-FFF2-40B4-BE49-F238E27FC236}">
                  <a16:creationId xmlns:a16="http://schemas.microsoft.com/office/drawing/2014/main" id="{6CF727E1-0F2E-CAEC-C0DF-B33D29905AE8}"/>
                </a:ext>
              </a:extLst>
            </p:cNvPr>
            <p:cNvSpPr/>
            <p:nvPr/>
          </p:nvSpPr>
          <p:spPr>
            <a:xfrm>
              <a:off x="8232648" y="4123969"/>
              <a:ext cx="80772" cy="138684"/>
            </a:xfrm>
            <a:custGeom>
              <a:avLst/>
              <a:gdLst/>
              <a:ahLst/>
              <a:cxnLst/>
              <a:rect l="0" t="0" r="0" b="0"/>
              <a:pathLst>
                <a:path w="80772" h="138684">
                  <a:moveTo>
                    <a:pt x="0" y="0"/>
                  </a:moveTo>
                  <a:cubicBezTo>
                    <a:pt x="9144" y="0"/>
                    <a:pt x="15240" y="6095"/>
                    <a:pt x="18288" y="12192"/>
                  </a:cubicBezTo>
                  <a:lnTo>
                    <a:pt x="80772" y="4041"/>
                  </a:lnTo>
                  <a:lnTo>
                    <a:pt x="80772" y="16407"/>
                  </a:lnTo>
                  <a:lnTo>
                    <a:pt x="18288" y="24384"/>
                  </a:lnTo>
                  <a:lnTo>
                    <a:pt x="18288" y="94488"/>
                  </a:lnTo>
                  <a:lnTo>
                    <a:pt x="50292" y="94488"/>
                  </a:lnTo>
                  <a:cubicBezTo>
                    <a:pt x="67056" y="94488"/>
                    <a:pt x="80772" y="108204"/>
                    <a:pt x="80772" y="124968"/>
                  </a:cubicBezTo>
                  <a:cubicBezTo>
                    <a:pt x="80772" y="132588"/>
                    <a:pt x="74676" y="138684"/>
                    <a:pt x="67056" y="138684"/>
                  </a:cubicBezTo>
                  <a:lnTo>
                    <a:pt x="0" y="138684"/>
                  </a:lnTo>
                  <a:lnTo>
                    <a:pt x="0" y="126492"/>
                  </a:lnTo>
                  <a:lnTo>
                    <a:pt x="67056" y="126492"/>
                  </a:lnTo>
                  <a:cubicBezTo>
                    <a:pt x="67056" y="126492"/>
                    <a:pt x="68580" y="126492"/>
                    <a:pt x="68580" y="124968"/>
                  </a:cubicBezTo>
                  <a:cubicBezTo>
                    <a:pt x="68580" y="114300"/>
                    <a:pt x="59436" y="106680"/>
                    <a:pt x="50292" y="106680"/>
                  </a:cubicBezTo>
                  <a:lnTo>
                    <a:pt x="0" y="106680"/>
                  </a:lnTo>
                  <a:lnTo>
                    <a:pt x="0" y="94488"/>
                  </a:lnTo>
                  <a:lnTo>
                    <a:pt x="6097" y="94488"/>
                  </a:lnTo>
                  <a:lnTo>
                    <a:pt x="6097" y="18288"/>
                  </a:lnTo>
                  <a:cubicBezTo>
                    <a:pt x="6097" y="15240"/>
                    <a:pt x="4572" y="12192"/>
                    <a:pt x="0" y="12192"/>
                  </a:cubicBez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132" name="Shape 605">
              <a:extLst>
                <a:ext uri="{FF2B5EF4-FFF2-40B4-BE49-F238E27FC236}">
                  <a16:creationId xmlns:a16="http://schemas.microsoft.com/office/drawing/2014/main" id="{A196CC06-9E9E-DF5C-E706-9ECF86D48DAE}"/>
                </a:ext>
              </a:extLst>
            </p:cNvPr>
            <p:cNvSpPr/>
            <p:nvPr/>
          </p:nvSpPr>
          <p:spPr>
            <a:xfrm>
              <a:off x="8243316" y="3947186"/>
              <a:ext cx="70103" cy="120396"/>
            </a:xfrm>
            <a:custGeom>
              <a:avLst/>
              <a:gdLst/>
              <a:ahLst/>
              <a:cxnLst/>
              <a:rect l="0" t="0" r="0" b="0"/>
              <a:pathLst>
                <a:path w="70103" h="120396">
                  <a:moveTo>
                    <a:pt x="62484" y="0"/>
                  </a:moveTo>
                  <a:lnTo>
                    <a:pt x="70103" y="0"/>
                  </a:lnTo>
                  <a:lnTo>
                    <a:pt x="70103" y="12192"/>
                  </a:lnTo>
                  <a:lnTo>
                    <a:pt x="62484" y="12192"/>
                  </a:lnTo>
                  <a:cubicBezTo>
                    <a:pt x="60960" y="12192"/>
                    <a:pt x="60960" y="13716"/>
                    <a:pt x="60960" y="13716"/>
                  </a:cubicBezTo>
                  <a:lnTo>
                    <a:pt x="60960" y="53340"/>
                  </a:lnTo>
                  <a:lnTo>
                    <a:pt x="70103" y="53340"/>
                  </a:lnTo>
                  <a:lnTo>
                    <a:pt x="70103" y="65532"/>
                  </a:lnTo>
                  <a:lnTo>
                    <a:pt x="13716" y="65532"/>
                  </a:lnTo>
                  <a:cubicBezTo>
                    <a:pt x="12192" y="65532"/>
                    <a:pt x="12192" y="65532"/>
                    <a:pt x="12192" y="67056"/>
                  </a:cubicBezTo>
                  <a:lnTo>
                    <a:pt x="12192" y="74676"/>
                  </a:lnTo>
                  <a:cubicBezTo>
                    <a:pt x="12192" y="76200"/>
                    <a:pt x="12192" y="76200"/>
                    <a:pt x="13716" y="76200"/>
                  </a:cubicBezTo>
                  <a:lnTo>
                    <a:pt x="54864" y="76200"/>
                  </a:lnTo>
                  <a:cubicBezTo>
                    <a:pt x="57912" y="76200"/>
                    <a:pt x="60960" y="79248"/>
                    <a:pt x="60960" y="82296"/>
                  </a:cubicBezTo>
                  <a:cubicBezTo>
                    <a:pt x="60960" y="85344"/>
                    <a:pt x="57912" y="88392"/>
                    <a:pt x="54864" y="88392"/>
                  </a:cubicBezTo>
                  <a:lnTo>
                    <a:pt x="28956" y="88392"/>
                  </a:lnTo>
                  <a:lnTo>
                    <a:pt x="28956" y="89916"/>
                  </a:lnTo>
                  <a:cubicBezTo>
                    <a:pt x="28956" y="100584"/>
                    <a:pt x="36576" y="108204"/>
                    <a:pt x="47244" y="108204"/>
                  </a:cubicBezTo>
                  <a:lnTo>
                    <a:pt x="70103" y="108204"/>
                  </a:lnTo>
                  <a:lnTo>
                    <a:pt x="70103" y="120396"/>
                  </a:lnTo>
                  <a:lnTo>
                    <a:pt x="47244" y="120396"/>
                  </a:lnTo>
                  <a:cubicBezTo>
                    <a:pt x="30480" y="120396"/>
                    <a:pt x="16764" y="106680"/>
                    <a:pt x="16764" y="89916"/>
                  </a:cubicBezTo>
                  <a:lnTo>
                    <a:pt x="16764" y="88392"/>
                  </a:lnTo>
                  <a:lnTo>
                    <a:pt x="13716" y="88392"/>
                  </a:lnTo>
                  <a:cubicBezTo>
                    <a:pt x="6096" y="88392"/>
                    <a:pt x="0" y="82296"/>
                    <a:pt x="0" y="74676"/>
                  </a:cubicBezTo>
                  <a:lnTo>
                    <a:pt x="0" y="67056"/>
                  </a:lnTo>
                  <a:cubicBezTo>
                    <a:pt x="0" y="59436"/>
                    <a:pt x="6096" y="53340"/>
                    <a:pt x="13716" y="53340"/>
                  </a:cubicBezTo>
                  <a:lnTo>
                    <a:pt x="48768" y="53340"/>
                  </a:lnTo>
                  <a:lnTo>
                    <a:pt x="48768" y="13716"/>
                  </a:lnTo>
                  <a:cubicBezTo>
                    <a:pt x="48768" y="6096"/>
                    <a:pt x="54864" y="0"/>
                    <a:pt x="62484" y="0"/>
                  </a:cubicBez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133" name="Shape 607">
              <a:extLst>
                <a:ext uri="{FF2B5EF4-FFF2-40B4-BE49-F238E27FC236}">
                  <a16:creationId xmlns:a16="http://schemas.microsoft.com/office/drawing/2014/main" id="{FCEE6548-088F-E411-4D41-EE33D08A11D3}"/>
                </a:ext>
              </a:extLst>
            </p:cNvPr>
            <p:cNvSpPr/>
            <p:nvPr/>
          </p:nvSpPr>
          <p:spPr>
            <a:xfrm>
              <a:off x="8313420" y="4055390"/>
              <a:ext cx="26670" cy="84987"/>
            </a:xfrm>
            <a:custGeom>
              <a:avLst/>
              <a:gdLst/>
              <a:ahLst/>
              <a:cxnLst/>
              <a:rect l="0" t="0" r="0" b="0"/>
              <a:pathLst>
                <a:path w="26670" h="84987">
                  <a:moveTo>
                    <a:pt x="0" y="0"/>
                  </a:moveTo>
                  <a:lnTo>
                    <a:pt x="26670" y="0"/>
                  </a:lnTo>
                  <a:lnTo>
                    <a:pt x="26670" y="72845"/>
                  </a:lnTo>
                  <a:lnTo>
                    <a:pt x="26480" y="73342"/>
                  </a:lnTo>
                  <a:cubicBezTo>
                    <a:pt x="22099" y="78486"/>
                    <a:pt x="16002" y="82296"/>
                    <a:pt x="9144" y="83820"/>
                  </a:cubicBezTo>
                  <a:lnTo>
                    <a:pt x="0" y="84987"/>
                  </a:lnTo>
                  <a:lnTo>
                    <a:pt x="0" y="72621"/>
                  </a:lnTo>
                  <a:lnTo>
                    <a:pt x="7620" y="71627"/>
                  </a:lnTo>
                  <a:cubicBezTo>
                    <a:pt x="15241" y="70103"/>
                    <a:pt x="21336" y="62484"/>
                    <a:pt x="21336" y="54864"/>
                  </a:cubicBezTo>
                  <a:lnTo>
                    <a:pt x="21336" y="12192"/>
                  </a:lnTo>
                  <a:lnTo>
                    <a:pt x="0" y="12192"/>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134" name="Shape 608">
              <a:extLst>
                <a:ext uri="{FF2B5EF4-FFF2-40B4-BE49-F238E27FC236}">
                  <a16:creationId xmlns:a16="http://schemas.microsoft.com/office/drawing/2014/main" id="{4E267012-A997-7C8A-A9AE-4ABA3BBFF632}"/>
                </a:ext>
              </a:extLst>
            </p:cNvPr>
            <p:cNvSpPr/>
            <p:nvPr/>
          </p:nvSpPr>
          <p:spPr>
            <a:xfrm>
              <a:off x="8314945" y="4023386"/>
              <a:ext cx="25145" cy="12192"/>
            </a:xfrm>
            <a:custGeom>
              <a:avLst/>
              <a:gdLst/>
              <a:ahLst/>
              <a:cxnLst/>
              <a:rect l="0" t="0" r="0" b="0"/>
              <a:pathLst>
                <a:path w="25145" h="12192">
                  <a:moveTo>
                    <a:pt x="6095" y="0"/>
                  </a:moveTo>
                  <a:lnTo>
                    <a:pt x="25145" y="0"/>
                  </a:lnTo>
                  <a:lnTo>
                    <a:pt x="25145" y="12192"/>
                  </a:lnTo>
                  <a:lnTo>
                    <a:pt x="6095" y="12192"/>
                  </a:lnTo>
                  <a:cubicBezTo>
                    <a:pt x="3048" y="12192"/>
                    <a:pt x="0" y="9144"/>
                    <a:pt x="0" y="6096"/>
                  </a:cubicBezTo>
                  <a:cubicBezTo>
                    <a:pt x="0" y="3048"/>
                    <a:pt x="3048" y="0"/>
                    <a:pt x="6095" y="0"/>
                  </a:cubicBez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135" name="Shape 609">
              <a:extLst>
                <a:ext uri="{FF2B5EF4-FFF2-40B4-BE49-F238E27FC236}">
                  <a16:creationId xmlns:a16="http://schemas.microsoft.com/office/drawing/2014/main" id="{1AA4B7B2-530C-DDEE-8EF7-8BB557A2A59F}"/>
                </a:ext>
              </a:extLst>
            </p:cNvPr>
            <p:cNvSpPr/>
            <p:nvPr/>
          </p:nvSpPr>
          <p:spPr>
            <a:xfrm>
              <a:off x="8313420" y="3854221"/>
              <a:ext cx="26670" cy="158496"/>
            </a:xfrm>
            <a:custGeom>
              <a:avLst/>
              <a:gdLst/>
              <a:ahLst/>
              <a:cxnLst/>
              <a:rect l="0" t="0" r="0" b="0"/>
              <a:pathLst>
                <a:path w="26670" h="158496">
                  <a:moveTo>
                    <a:pt x="22861" y="0"/>
                  </a:moveTo>
                  <a:lnTo>
                    <a:pt x="26670" y="0"/>
                  </a:lnTo>
                  <a:lnTo>
                    <a:pt x="26670" y="12192"/>
                  </a:lnTo>
                  <a:lnTo>
                    <a:pt x="22861" y="12192"/>
                  </a:lnTo>
                  <a:cubicBezTo>
                    <a:pt x="21336" y="12192"/>
                    <a:pt x="21336" y="13716"/>
                    <a:pt x="21336" y="13716"/>
                  </a:cubicBezTo>
                  <a:lnTo>
                    <a:pt x="21336" y="146304"/>
                  </a:lnTo>
                  <a:lnTo>
                    <a:pt x="26670" y="146304"/>
                  </a:lnTo>
                  <a:lnTo>
                    <a:pt x="26670" y="158496"/>
                  </a:lnTo>
                  <a:lnTo>
                    <a:pt x="0" y="158496"/>
                  </a:lnTo>
                  <a:lnTo>
                    <a:pt x="0" y="146304"/>
                  </a:lnTo>
                  <a:lnTo>
                    <a:pt x="9144" y="146304"/>
                  </a:lnTo>
                  <a:lnTo>
                    <a:pt x="9144" y="106680"/>
                  </a:lnTo>
                  <a:cubicBezTo>
                    <a:pt x="9144" y="106680"/>
                    <a:pt x="9144" y="105156"/>
                    <a:pt x="7620" y="105156"/>
                  </a:cubicBezTo>
                  <a:lnTo>
                    <a:pt x="0" y="105156"/>
                  </a:lnTo>
                  <a:lnTo>
                    <a:pt x="0" y="92964"/>
                  </a:lnTo>
                  <a:lnTo>
                    <a:pt x="7620" y="92964"/>
                  </a:lnTo>
                  <a:cubicBezTo>
                    <a:pt x="7620" y="92964"/>
                    <a:pt x="9144" y="92964"/>
                    <a:pt x="9144" y="92964"/>
                  </a:cubicBezTo>
                  <a:lnTo>
                    <a:pt x="9144" y="13716"/>
                  </a:lnTo>
                  <a:cubicBezTo>
                    <a:pt x="9144" y="7620"/>
                    <a:pt x="15241" y="0"/>
                    <a:pt x="22861" y="0"/>
                  </a:cubicBez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136" name="Shape 610">
              <a:extLst>
                <a:ext uri="{FF2B5EF4-FFF2-40B4-BE49-F238E27FC236}">
                  <a16:creationId xmlns:a16="http://schemas.microsoft.com/office/drawing/2014/main" id="{234B1AFD-F323-E3E0-B80A-6B358F36B908}"/>
                </a:ext>
              </a:extLst>
            </p:cNvPr>
            <p:cNvSpPr/>
            <p:nvPr/>
          </p:nvSpPr>
          <p:spPr>
            <a:xfrm>
              <a:off x="8340090" y="3854221"/>
              <a:ext cx="96775" cy="274013"/>
            </a:xfrm>
            <a:custGeom>
              <a:avLst/>
              <a:gdLst/>
              <a:ahLst/>
              <a:cxnLst/>
              <a:rect l="0" t="0" r="0" b="0"/>
              <a:pathLst>
                <a:path w="96775" h="274013">
                  <a:moveTo>
                    <a:pt x="0" y="0"/>
                  </a:moveTo>
                  <a:lnTo>
                    <a:pt x="11430" y="0"/>
                  </a:lnTo>
                  <a:cubicBezTo>
                    <a:pt x="19050" y="0"/>
                    <a:pt x="25147" y="7620"/>
                    <a:pt x="25147" y="13716"/>
                  </a:cubicBezTo>
                  <a:lnTo>
                    <a:pt x="25147" y="39624"/>
                  </a:lnTo>
                  <a:cubicBezTo>
                    <a:pt x="26671" y="39624"/>
                    <a:pt x="26671" y="39624"/>
                    <a:pt x="26671" y="39624"/>
                  </a:cubicBezTo>
                  <a:lnTo>
                    <a:pt x="43435" y="39624"/>
                  </a:lnTo>
                  <a:cubicBezTo>
                    <a:pt x="51055" y="39624"/>
                    <a:pt x="57150" y="45720"/>
                    <a:pt x="57150" y="53340"/>
                  </a:cubicBezTo>
                  <a:lnTo>
                    <a:pt x="57150" y="146304"/>
                  </a:lnTo>
                  <a:lnTo>
                    <a:pt x="83059" y="146304"/>
                  </a:lnTo>
                  <a:cubicBezTo>
                    <a:pt x="90678" y="146304"/>
                    <a:pt x="96775" y="152400"/>
                    <a:pt x="96775" y="160020"/>
                  </a:cubicBezTo>
                  <a:lnTo>
                    <a:pt x="96775" y="167640"/>
                  </a:lnTo>
                  <a:cubicBezTo>
                    <a:pt x="96775" y="175260"/>
                    <a:pt x="90678" y="181356"/>
                    <a:pt x="83059" y="181356"/>
                  </a:cubicBezTo>
                  <a:lnTo>
                    <a:pt x="80011" y="181356"/>
                  </a:lnTo>
                  <a:lnTo>
                    <a:pt x="80011" y="182880"/>
                  </a:lnTo>
                  <a:cubicBezTo>
                    <a:pt x="80011" y="199644"/>
                    <a:pt x="66294" y="213360"/>
                    <a:pt x="49530" y="213360"/>
                  </a:cubicBezTo>
                  <a:lnTo>
                    <a:pt x="6858" y="213360"/>
                  </a:lnTo>
                  <a:lnTo>
                    <a:pt x="6858" y="256032"/>
                  </a:lnTo>
                  <a:lnTo>
                    <a:pt x="0" y="274013"/>
                  </a:lnTo>
                  <a:lnTo>
                    <a:pt x="0" y="201168"/>
                  </a:lnTo>
                  <a:lnTo>
                    <a:pt x="49530" y="201168"/>
                  </a:lnTo>
                  <a:cubicBezTo>
                    <a:pt x="60199" y="201168"/>
                    <a:pt x="67818" y="193548"/>
                    <a:pt x="67818" y="182880"/>
                  </a:cubicBezTo>
                  <a:lnTo>
                    <a:pt x="67818" y="181356"/>
                  </a:lnTo>
                  <a:lnTo>
                    <a:pt x="0" y="181356"/>
                  </a:lnTo>
                  <a:lnTo>
                    <a:pt x="0" y="169164"/>
                  </a:lnTo>
                  <a:lnTo>
                    <a:pt x="83059" y="169164"/>
                  </a:lnTo>
                  <a:cubicBezTo>
                    <a:pt x="84582" y="169164"/>
                    <a:pt x="84582" y="169164"/>
                    <a:pt x="84582" y="167640"/>
                  </a:cubicBezTo>
                  <a:lnTo>
                    <a:pt x="84582" y="160020"/>
                  </a:lnTo>
                  <a:cubicBezTo>
                    <a:pt x="84582" y="158496"/>
                    <a:pt x="84582" y="158496"/>
                    <a:pt x="83059" y="158496"/>
                  </a:cubicBezTo>
                  <a:lnTo>
                    <a:pt x="0" y="158496"/>
                  </a:lnTo>
                  <a:lnTo>
                    <a:pt x="0" y="146304"/>
                  </a:lnTo>
                  <a:lnTo>
                    <a:pt x="12955" y="146304"/>
                  </a:lnTo>
                  <a:lnTo>
                    <a:pt x="12955" y="91440"/>
                  </a:lnTo>
                  <a:cubicBezTo>
                    <a:pt x="12955" y="88392"/>
                    <a:pt x="16003" y="85344"/>
                    <a:pt x="19050" y="85344"/>
                  </a:cubicBezTo>
                  <a:cubicBezTo>
                    <a:pt x="23623" y="85344"/>
                    <a:pt x="25147" y="88392"/>
                    <a:pt x="25147" y="91440"/>
                  </a:cubicBezTo>
                  <a:lnTo>
                    <a:pt x="25147" y="146304"/>
                  </a:lnTo>
                  <a:lnTo>
                    <a:pt x="44958" y="146304"/>
                  </a:lnTo>
                  <a:lnTo>
                    <a:pt x="44958" y="53340"/>
                  </a:lnTo>
                  <a:cubicBezTo>
                    <a:pt x="44958" y="51816"/>
                    <a:pt x="43435" y="51816"/>
                    <a:pt x="43435" y="51816"/>
                  </a:cubicBezTo>
                  <a:lnTo>
                    <a:pt x="26671" y="51816"/>
                  </a:lnTo>
                  <a:cubicBezTo>
                    <a:pt x="26671" y="51816"/>
                    <a:pt x="25147" y="51816"/>
                    <a:pt x="25147" y="53340"/>
                  </a:cubicBezTo>
                  <a:lnTo>
                    <a:pt x="25147" y="68580"/>
                  </a:lnTo>
                  <a:cubicBezTo>
                    <a:pt x="25147" y="71628"/>
                    <a:pt x="23623" y="74676"/>
                    <a:pt x="19050" y="74676"/>
                  </a:cubicBezTo>
                  <a:cubicBezTo>
                    <a:pt x="16003" y="74676"/>
                    <a:pt x="12955" y="71628"/>
                    <a:pt x="12955" y="68580"/>
                  </a:cubicBezTo>
                  <a:lnTo>
                    <a:pt x="12955" y="13716"/>
                  </a:lnTo>
                  <a:cubicBezTo>
                    <a:pt x="12955" y="13716"/>
                    <a:pt x="12955" y="12192"/>
                    <a:pt x="11430" y="12192"/>
                  </a:cubicBezTo>
                  <a:lnTo>
                    <a:pt x="0" y="12192"/>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tr-TR"/>
            </a:p>
          </p:txBody>
        </p:sp>
        <p:sp>
          <p:nvSpPr>
            <p:cNvPr id="137" name="Shape 611">
              <a:extLst>
                <a:ext uri="{FF2B5EF4-FFF2-40B4-BE49-F238E27FC236}">
                  <a16:creationId xmlns:a16="http://schemas.microsoft.com/office/drawing/2014/main" id="{3FEA025E-063E-2932-92DE-26A3122DB2CA}"/>
                </a:ext>
              </a:extLst>
            </p:cNvPr>
            <p:cNvSpPr/>
            <p:nvPr/>
          </p:nvSpPr>
          <p:spPr>
            <a:xfrm>
              <a:off x="8086344" y="890284"/>
              <a:ext cx="399288" cy="341376"/>
            </a:xfrm>
            <a:custGeom>
              <a:avLst/>
              <a:gdLst/>
              <a:ahLst/>
              <a:cxnLst/>
              <a:rect l="0" t="0" r="0" b="0"/>
              <a:pathLst>
                <a:path w="399288" h="341376">
                  <a:moveTo>
                    <a:pt x="99060" y="0"/>
                  </a:moveTo>
                  <a:lnTo>
                    <a:pt x="298703" y="0"/>
                  </a:lnTo>
                  <a:lnTo>
                    <a:pt x="298703" y="170688"/>
                  </a:lnTo>
                  <a:lnTo>
                    <a:pt x="399288" y="170688"/>
                  </a:lnTo>
                  <a:lnTo>
                    <a:pt x="199644" y="341376"/>
                  </a:lnTo>
                  <a:lnTo>
                    <a:pt x="0" y="170688"/>
                  </a:lnTo>
                  <a:lnTo>
                    <a:pt x="99060" y="170688"/>
                  </a:lnTo>
                  <a:lnTo>
                    <a:pt x="99060" y="0"/>
                  </a:lnTo>
                  <a:close/>
                </a:path>
              </a:pathLst>
            </a:custGeom>
            <a:ln w="0" cap="flat">
              <a:miter lim="127000"/>
            </a:ln>
          </p:spPr>
          <p:style>
            <a:lnRef idx="0">
              <a:srgbClr val="000000">
                <a:alpha val="0"/>
              </a:srgbClr>
            </a:lnRef>
            <a:fillRef idx="1">
              <a:srgbClr val="921F35"/>
            </a:fillRef>
            <a:effectRef idx="0">
              <a:scrgbClr r="0" g="0" b="0"/>
            </a:effectRef>
            <a:fontRef idx="none"/>
          </p:style>
          <p:txBody>
            <a:bodyPr/>
            <a:lstStyle/>
            <a:p>
              <a:endParaRPr lang="tr-TR" dirty="0"/>
            </a:p>
          </p:txBody>
        </p:sp>
        <p:sp>
          <p:nvSpPr>
            <p:cNvPr id="138" name="Shape 612">
              <a:extLst>
                <a:ext uri="{FF2B5EF4-FFF2-40B4-BE49-F238E27FC236}">
                  <a16:creationId xmlns:a16="http://schemas.microsoft.com/office/drawing/2014/main" id="{0E6412C2-0E86-22B0-BEE6-5DE8A73B4864}"/>
                </a:ext>
              </a:extLst>
            </p:cNvPr>
            <p:cNvSpPr/>
            <p:nvPr/>
          </p:nvSpPr>
          <p:spPr>
            <a:xfrm>
              <a:off x="3264408" y="676681"/>
              <a:ext cx="399288" cy="515112"/>
            </a:xfrm>
            <a:custGeom>
              <a:avLst/>
              <a:gdLst/>
              <a:ahLst/>
              <a:cxnLst/>
              <a:rect l="0" t="0" r="0" b="0"/>
              <a:pathLst>
                <a:path w="399288" h="515112">
                  <a:moveTo>
                    <a:pt x="99060" y="0"/>
                  </a:moveTo>
                  <a:lnTo>
                    <a:pt x="300228" y="0"/>
                  </a:lnTo>
                  <a:lnTo>
                    <a:pt x="300228" y="315468"/>
                  </a:lnTo>
                  <a:lnTo>
                    <a:pt x="399288" y="315468"/>
                  </a:lnTo>
                  <a:lnTo>
                    <a:pt x="199644" y="515112"/>
                  </a:lnTo>
                  <a:lnTo>
                    <a:pt x="0" y="315468"/>
                  </a:lnTo>
                  <a:lnTo>
                    <a:pt x="99060" y="315468"/>
                  </a:lnTo>
                  <a:lnTo>
                    <a:pt x="99060" y="0"/>
                  </a:lnTo>
                  <a:close/>
                </a:path>
              </a:pathLst>
            </a:custGeom>
            <a:ln w="0" cap="flat">
              <a:miter lim="127000"/>
            </a:ln>
          </p:spPr>
          <p:style>
            <a:lnRef idx="0">
              <a:srgbClr val="000000">
                <a:alpha val="0"/>
              </a:srgbClr>
            </a:lnRef>
            <a:fillRef idx="1">
              <a:srgbClr val="002060"/>
            </a:fillRef>
            <a:effectRef idx="0">
              <a:scrgbClr r="0" g="0" b="0"/>
            </a:effectRef>
            <a:fontRef idx="none"/>
          </p:style>
          <p:txBody>
            <a:bodyPr/>
            <a:lstStyle/>
            <a:p>
              <a:endParaRPr lang="tr-TR"/>
            </a:p>
          </p:txBody>
        </p:sp>
        <p:sp>
          <p:nvSpPr>
            <p:cNvPr id="139" name="Shape 613">
              <a:extLst>
                <a:ext uri="{FF2B5EF4-FFF2-40B4-BE49-F238E27FC236}">
                  <a16:creationId xmlns:a16="http://schemas.microsoft.com/office/drawing/2014/main" id="{3067D3F6-3588-0426-79EB-27DFEA2C6675}"/>
                </a:ext>
              </a:extLst>
            </p:cNvPr>
            <p:cNvSpPr/>
            <p:nvPr/>
          </p:nvSpPr>
          <p:spPr>
            <a:xfrm>
              <a:off x="1094232" y="640105"/>
              <a:ext cx="449580" cy="484632"/>
            </a:xfrm>
            <a:custGeom>
              <a:avLst/>
              <a:gdLst/>
              <a:ahLst/>
              <a:cxnLst/>
              <a:rect l="0" t="0" r="0" b="0"/>
              <a:pathLst>
                <a:path w="449580" h="484632">
                  <a:moveTo>
                    <a:pt x="295656" y="0"/>
                  </a:moveTo>
                  <a:lnTo>
                    <a:pt x="449580" y="128016"/>
                  </a:lnTo>
                  <a:lnTo>
                    <a:pt x="231648" y="393192"/>
                  </a:lnTo>
                  <a:lnTo>
                    <a:pt x="309372" y="457200"/>
                  </a:lnTo>
                  <a:lnTo>
                    <a:pt x="27432" y="484632"/>
                  </a:lnTo>
                  <a:lnTo>
                    <a:pt x="0" y="204216"/>
                  </a:lnTo>
                  <a:lnTo>
                    <a:pt x="77724" y="266700"/>
                  </a:lnTo>
                  <a:lnTo>
                    <a:pt x="295656" y="0"/>
                  </a:lnTo>
                  <a:close/>
                </a:path>
              </a:pathLst>
            </a:custGeom>
            <a:ln w="0" cap="flat">
              <a:miter lim="127000"/>
            </a:ln>
          </p:spPr>
          <p:style>
            <a:lnRef idx="0">
              <a:srgbClr val="000000">
                <a:alpha val="0"/>
              </a:srgbClr>
            </a:lnRef>
            <a:fillRef idx="1">
              <a:srgbClr val="002060"/>
            </a:fillRef>
            <a:effectRef idx="0">
              <a:scrgbClr r="0" g="0" b="0"/>
            </a:effectRef>
            <a:fontRef idx="none"/>
          </p:style>
          <p:txBody>
            <a:bodyPr/>
            <a:lstStyle/>
            <a:p>
              <a:endParaRPr lang="tr-TR"/>
            </a:p>
          </p:txBody>
        </p:sp>
        <p:sp>
          <p:nvSpPr>
            <p:cNvPr id="140" name="Shape 614">
              <a:extLst>
                <a:ext uri="{FF2B5EF4-FFF2-40B4-BE49-F238E27FC236}">
                  <a16:creationId xmlns:a16="http://schemas.microsoft.com/office/drawing/2014/main" id="{857432BD-BFC1-947B-7FFB-60F05C7080D9}"/>
                </a:ext>
              </a:extLst>
            </p:cNvPr>
            <p:cNvSpPr/>
            <p:nvPr/>
          </p:nvSpPr>
          <p:spPr>
            <a:xfrm>
              <a:off x="5340096" y="632485"/>
              <a:ext cx="452628" cy="473964"/>
            </a:xfrm>
            <a:custGeom>
              <a:avLst/>
              <a:gdLst/>
              <a:ahLst/>
              <a:cxnLst/>
              <a:rect l="0" t="0" r="0" b="0"/>
              <a:pathLst>
                <a:path w="452628" h="473964">
                  <a:moveTo>
                    <a:pt x="149352" y="0"/>
                  </a:moveTo>
                  <a:lnTo>
                    <a:pt x="376428" y="259080"/>
                  </a:lnTo>
                  <a:lnTo>
                    <a:pt x="452628" y="192024"/>
                  </a:lnTo>
                  <a:lnTo>
                    <a:pt x="434340" y="473964"/>
                  </a:lnTo>
                  <a:lnTo>
                    <a:pt x="152400" y="457200"/>
                  </a:lnTo>
                  <a:lnTo>
                    <a:pt x="227076" y="390144"/>
                  </a:lnTo>
                  <a:lnTo>
                    <a:pt x="0" y="132588"/>
                  </a:lnTo>
                  <a:lnTo>
                    <a:pt x="149352" y="0"/>
                  </a:lnTo>
                  <a:close/>
                </a:path>
              </a:pathLst>
            </a:custGeom>
            <a:ln w="0" cap="flat">
              <a:miter lim="127000"/>
            </a:ln>
          </p:spPr>
          <p:style>
            <a:lnRef idx="0">
              <a:srgbClr val="000000">
                <a:alpha val="0"/>
              </a:srgbClr>
            </a:lnRef>
            <a:fillRef idx="1">
              <a:srgbClr val="002060"/>
            </a:fillRef>
            <a:effectRef idx="0">
              <a:scrgbClr r="0" g="0" b="0"/>
            </a:effectRef>
            <a:fontRef idx="none"/>
          </p:style>
          <p:txBody>
            <a:bodyPr/>
            <a:lstStyle/>
            <a:p>
              <a:endParaRPr lang="tr-TR"/>
            </a:p>
          </p:txBody>
        </p:sp>
      </p:grpSp>
    </p:spTree>
    <p:extLst>
      <p:ext uri="{BB962C8B-B14F-4D97-AF65-F5344CB8AC3E}">
        <p14:creationId xmlns:p14="http://schemas.microsoft.com/office/powerpoint/2010/main" val="3046479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2" name="Rectangle 34">
            <a:extLst>
              <a:ext uri="{FF2B5EF4-FFF2-40B4-BE49-F238E27FC236}">
                <a16:creationId xmlns:a16="http://schemas.microsoft.com/office/drawing/2014/main" id="{12609869-9E80-471B-A487-A53288E0E7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62DA9BB6-6FE6-C689-A0E9-EAE83080954E}"/>
              </a:ext>
            </a:extLst>
          </p:cNvPr>
          <p:cNvSpPr>
            <a:spLocks noGrp="1"/>
          </p:cNvSpPr>
          <p:nvPr>
            <p:ph type="title"/>
          </p:nvPr>
        </p:nvSpPr>
        <p:spPr>
          <a:xfrm>
            <a:off x="1136397" y="502020"/>
            <a:ext cx="5323715" cy="1642970"/>
          </a:xfrm>
        </p:spPr>
        <p:txBody>
          <a:bodyPr anchor="b">
            <a:normAutofit/>
          </a:bodyPr>
          <a:lstStyle/>
          <a:p>
            <a:r>
              <a:rPr lang="tr-TR" sz="4000"/>
              <a:t> </a:t>
            </a:r>
          </a:p>
        </p:txBody>
      </p:sp>
      <p:sp>
        <p:nvSpPr>
          <p:cNvPr id="3" name="İçerik Yer Tutucusu 2">
            <a:extLst>
              <a:ext uri="{FF2B5EF4-FFF2-40B4-BE49-F238E27FC236}">
                <a16:creationId xmlns:a16="http://schemas.microsoft.com/office/drawing/2014/main" id="{D4D9FB64-CE93-D7B2-8D3A-2A96EB760596}"/>
              </a:ext>
            </a:extLst>
          </p:cNvPr>
          <p:cNvSpPr>
            <a:spLocks noGrp="1"/>
          </p:cNvSpPr>
          <p:nvPr>
            <p:ph idx="1"/>
          </p:nvPr>
        </p:nvSpPr>
        <p:spPr>
          <a:xfrm>
            <a:off x="1144923" y="2405894"/>
            <a:ext cx="5315189" cy="3535083"/>
          </a:xfrm>
        </p:spPr>
        <p:txBody>
          <a:bodyPr anchor="t">
            <a:normAutofit/>
          </a:bodyPr>
          <a:lstStyle/>
          <a:p>
            <a:pPr marL="0" indent="0">
              <a:buNone/>
            </a:pPr>
            <a:r>
              <a:rPr lang="tr-TR" sz="1800" b="1" dirty="0">
                <a:latin typeface="Times New Roman" panose="02020603050405020304" pitchFamily="18" charset="0"/>
                <a:cs typeface="Times New Roman" panose="02020603050405020304" pitchFamily="18" charset="0"/>
              </a:rPr>
              <a:t>KAPSAM</a:t>
            </a:r>
          </a:p>
          <a:p>
            <a:pPr marL="0" indent="0">
              <a:buNone/>
            </a:pPr>
            <a:r>
              <a:rPr lang="tr-TR" sz="1800" b="1" dirty="0"/>
              <a:t>-   5018 sayılı Kamu Mali Yönetim ve Kontrol Kanununa Ekli I-II-III-IV sayılı cetveller kapsamındaki kamu kuruluşları, (Üniversitemiz II Sayılı cetvel kapsamındadır.)</a:t>
            </a:r>
          </a:p>
          <a:p>
            <a:pPr>
              <a:buFontTx/>
              <a:buChar char="-"/>
            </a:pPr>
            <a:r>
              <a:rPr lang="tr-TR" sz="1800" b="1" dirty="0"/>
              <a:t>Döner Sermaye</a:t>
            </a:r>
          </a:p>
          <a:p>
            <a:pPr marL="0" indent="0">
              <a:buNone/>
            </a:pPr>
            <a:r>
              <a:rPr lang="tr-TR" sz="1800" b="1" dirty="0"/>
              <a:t>-   İktisadi işletme</a:t>
            </a:r>
          </a:p>
        </p:txBody>
      </p:sp>
      <p:sp>
        <p:nvSpPr>
          <p:cNvPr id="44" name="Rectangle 36">
            <a:extLst>
              <a:ext uri="{FF2B5EF4-FFF2-40B4-BE49-F238E27FC236}">
                <a16:creationId xmlns:a16="http://schemas.microsoft.com/office/drawing/2014/main" id="{7004738A-9D34-43E8-97D2-CA0EED4F8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5"/>
            <a:ext cx="4092521" cy="6858000"/>
          </a:xfrm>
          <a:prstGeom prst="rect">
            <a:avLst/>
          </a:prstGeom>
          <a:gradFill>
            <a:gsLst>
              <a:gs pos="8000">
                <a:srgbClr val="000000">
                  <a:alpha val="94000"/>
                </a:srgbClr>
              </a:gs>
              <a:gs pos="100000">
                <a:schemeClr val="accent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38">
            <a:extLst>
              <a:ext uri="{FF2B5EF4-FFF2-40B4-BE49-F238E27FC236}">
                <a16:creationId xmlns:a16="http://schemas.microsoft.com/office/drawing/2014/main" id="{B8B8D07F-F13E-443E-BA68-2D26672D76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
            <a:ext cx="4092521" cy="6400369"/>
          </a:xfrm>
          <a:prstGeom prst="rect">
            <a:avLst/>
          </a:prstGeom>
          <a:gradFill>
            <a:gsLst>
              <a:gs pos="31000">
                <a:schemeClr val="accent1">
                  <a:lumMod val="50000"/>
                  <a:alpha val="0"/>
                </a:schemeClr>
              </a:gs>
              <a:gs pos="100000">
                <a:schemeClr val="accent1">
                  <a:lumMod val="50000"/>
                  <a:alpha val="2600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Rectangle 40">
            <a:extLst>
              <a:ext uri="{FF2B5EF4-FFF2-40B4-BE49-F238E27FC236}">
                <a16:creationId xmlns:a16="http://schemas.microsoft.com/office/drawing/2014/main" id="{2813A4FA-24A5-41ED-A534-3807D1B2F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2"/>
            <a:ext cx="4068667" cy="6400389"/>
          </a:xfrm>
          <a:prstGeom prst="rect">
            <a:avLst/>
          </a:prstGeom>
          <a:gradFill>
            <a:gsLst>
              <a:gs pos="0">
                <a:schemeClr val="accent1">
                  <a:alpha val="0"/>
                </a:schemeClr>
              </a:gs>
              <a:gs pos="72000">
                <a:srgbClr val="000000">
                  <a:alpha val="21000"/>
                </a:srgb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Rectangle 42">
            <a:extLst>
              <a:ext uri="{FF2B5EF4-FFF2-40B4-BE49-F238E27FC236}">
                <a16:creationId xmlns:a16="http://schemas.microsoft.com/office/drawing/2014/main" id="{C3944F27-CA70-4E84-A51A-E6BF89558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10"/>
            <a:ext cx="3611467" cy="6857997"/>
          </a:xfrm>
          <a:prstGeom prst="rect">
            <a:avLst/>
          </a:prstGeom>
          <a:gradFill>
            <a:gsLst>
              <a:gs pos="0">
                <a:schemeClr val="accent1">
                  <a:alpha val="0"/>
                </a:schemeClr>
              </a:gs>
              <a:gs pos="93000">
                <a:srgbClr val="000000">
                  <a:alpha val="29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Belgedeki grafik ve bir kalem">
            <a:extLst>
              <a:ext uri="{FF2B5EF4-FFF2-40B4-BE49-F238E27FC236}">
                <a16:creationId xmlns:a16="http://schemas.microsoft.com/office/drawing/2014/main" id="{8CDD44B8-7E41-82A0-31B0-56B640CFC3E6}"/>
              </a:ext>
            </a:extLst>
          </p:cNvPr>
          <p:cNvPicPr>
            <a:picLocks noChangeAspect="1"/>
          </p:cNvPicPr>
          <p:nvPr/>
        </p:nvPicPr>
        <p:blipFill rotWithShape="1">
          <a:blip r:embed="rId2"/>
          <a:srcRect l="24668" r="11116" b="2"/>
          <a:stretch/>
        </p:blipFill>
        <p:spPr>
          <a:xfrm>
            <a:off x="7075967" y="1277440"/>
            <a:ext cx="4170530" cy="4335013"/>
          </a:xfrm>
          <a:prstGeom prst="rect">
            <a:avLst/>
          </a:prstGeom>
        </p:spPr>
      </p:pic>
      <p:sp>
        <p:nvSpPr>
          <p:cNvPr id="4" name="Başlık 1">
            <a:extLst>
              <a:ext uri="{FF2B5EF4-FFF2-40B4-BE49-F238E27FC236}">
                <a16:creationId xmlns:a16="http://schemas.microsoft.com/office/drawing/2014/main" id="{310D18B0-6A1B-63D6-4886-979B078929FF}"/>
              </a:ext>
            </a:extLst>
          </p:cNvPr>
          <p:cNvSpPr txBox="1">
            <a:spLocks/>
          </p:cNvSpPr>
          <p:nvPr/>
        </p:nvSpPr>
        <p:spPr>
          <a:xfrm>
            <a:off x="0" y="15019"/>
            <a:ext cx="12188952" cy="1267247"/>
          </a:xfrm>
          <a:prstGeom prst="rect">
            <a:avLst/>
          </a:prstGeom>
          <a:solidFill>
            <a:schemeClr val="accent1">
              <a:lumMod val="5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tr-TR" sz="3200" b="1" dirty="0">
                <a:solidFill>
                  <a:schemeClr val="bg1"/>
                </a:solidFill>
                <a:latin typeface="Times New Roman" panose="02020603050405020304" pitchFamily="18" charset="0"/>
                <a:cs typeface="Times New Roman" panose="02020603050405020304" pitchFamily="18" charset="0"/>
              </a:rPr>
              <a:t>KAPSAM</a:t>
            </a:r>
            <a:endParaRPr lang="en-US" sz="32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47656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62DA9BB6-6FE6-C689-A0E9-EAE83080954E}"/>
              </a:ext>
            </a:extLst>
          </p:cNvPr>
          <p:cNvSpPr>
            <a:spLocks noGrp="1"/>
          </p:cNvSpPr>
          <p:nvPr>
            <p:ph type="title"/>
          </p:nvPr>
        </p:nvSpPr>
        <p:spPr>
          <a:xfrm>
            <a:off x="1371599" y="294538"/>
            <a:ext cx="9895951" cy="1033669"/>
          </a:xfrm>
        </p:spPr>
        <p:txBody>
          <a:bodyPr>
            <a:normAutofit fontScale="90000"/>
          </a:bodyPr>
          <a:lstStyle/>
          <a:p>
            <a:pPr algn="ctr"/>
            <a:r>
              <a:rPr lang="tr-TR" sz="3300" dirty="0">
                <a:solidFill>
                  <a:schemeClr val="bg1"/>
                </a:solidFill>
              </a:rPr>
              <a:t> </a:t>
            </a:r>
            <a:r>
              <a:rPr lang="tr-TR" sz="3300" b="1" dirty="0">
                <a:solidFill>
                  <a:schemeClr val="bg1"/>
                </a:solidFill>
                <a:latin typeface="Times New Roman" panose="02020603050405020304" pitchFamily="18" charset="0"/>
                <a:cs typeface="Times New Roman" panose="02020603050405020304" pitchFamily="18" charset="0"/>
              </a:rPr>
              <a:t>GENEL İLKELER</a:t>
            </a:r>
            <a:br>
              <a:rPr lang="tr-TR" sz="4000" b="1" dirty="0">
                <a:latin typeface="Times New Roman" panose="02020603050405020304" pitchFamily="18" charset="0"/>
                <a:cs typeface="Times New Roman" panose="02020603050405020304" pitchFamily="18" charset="0"/>
              </a:rPr>
            </a:br>
            <a:endParaRPr lang="tr-TR" sz="4000" dirty="0">
              <a:solidFill>
                <a:srgbClr val="FFFFFF"/>
              </a:solidFill>
            </a:endParaRPr>
          </a:p>
        </p:txBody>
      </p:sp>
      <p:sp>
        <p:nvSpPr>
          <p:cNvPr id="7" name="İçerik Yer Tutucusu 2">
            <a:extLst>
              <a:ext uri="{FF2B5EF4-FFF2-40B4-BE49-F238E27FC236}">
                <a16:creationId xmlns:a16="http://schemas.microsoft.com/office/drawing/2014/main" id="{D4D9FB64-CE93-D7B2-8D3A-2A96EB760596}"/>
              </a:ext>
            </a:extLst>
          </p:cNvPr>
          <p:cNvSpPr>
            <a:spLocks noGrp="1"/>
          </p:cNvSpPr>
          <p:nvPr>
            <p:ph idx="1"/>
          </p:nvPr>
        </p:nvSpPr>
        <p:spPr>
          <a:xfrm>
            <a:off x="1457558" y="2386037"/>
            <a:ext cx="9724031" cy="3683358"/>
          </a:xfrm>
        </p:spPr>
        <p:txBody>
          <a:bodyPr anchor="ctr">
            <a:normAutofit/>
          </a:bodyPr>
          <a:lstStyle/>
          <a:p>
            <a:pPr algn="just">
              <a:buFontTx/>
              <a:buChar char="-"/>
            </a:pPr>
            <a:r>
              <a:rPr lang="tr-TR" sz="2000" b="1" dirty="0">
                <a:latin typeface="Times New Roman" panose="02020603050405020304" pitchFamily="18" charset="0"/>
                <a:cs typeface="Times New Roman" panose="02020603050405020304" pitchFamily="18" charset="0"/>
              </a:rPr>
              <a:t>Kamu hizmetleri ve yatırım projelerinde bütçe sınırları içinde kalınacak,</a:t>
            </a:r>
          </a:p>
          <a:p>
            <a:pPr marL="0" indent="0" algn="just">
              <a:buNone/>
            </a:pPr>
            <a:r>
              <a:rPr lang="tr-TR" sz="2000" b="1" dirty="0">
                <a:latin typeface="Times New Roman" panose="02020603050405020304" pitchFamily="18" charset="0"/>
                <a:cs typeface="Times New Roman" panose="02020603050405020304" pitchFamily="18" charset="0"/>
              </a:rPr>
              <a:t>-  İş programları işin bütçesinin aylık serbestliğine göre gerçekleştirilecek,</a:t>
            </a:r>
          </a:p>
          <a:p>
            <a:pPr algn="just">
              <a:buFontTx/>
              <a:buChar char="-"/>
            </a:pPr>
            <a:r>
              <a:rPr lang="tr-TR" sz="2000" b="1" dirty="0">
                <a:latin typeface="Times New Roman" panose="02020603050405020304" pitchFamily="18" charset="0"/>
                <a:cs typeface="Times New Roman" panose="02020603050405020304" pitchFamily="18" charset="0"/>
              </a:rPr>
              <a:t>Faaliyet genişlemesine ve iş artışına gidilmeyecek,</a:t>
            </a:r>
          </a:p>
          <a:p>
            <a:pPr algn="just">
              <a:buFontTx/>
              <a:buChar char="-"/>
            </a:pPr>
            <a:r>
              <a:rPr lang="tr-TR" sz="2000" b="1" dirty="0">
                <a:latin typeface="Times New Roman" panose="02020603050405020304" pitchFamily="18" charset="0"/>
                <a:cs typeface="Times New Roman" panose="02020603050405020304" pitchFamily="18" charset="0"/>
              </a:rPr>
              <a:t>Faaliyet alanları ile doğrudan ilgili olmayan harcama ve taahhütte bulunulmayacak,</a:t>
            </a:r>
          </a:p>
          <a:p>
            <a:pPr algn="just">
              <a:buFontTx/>
              <a:buChar char="-"/>
            </a:pPr>
            <a:r>
              <a:rPr lang="tr-TR" sz="2000" b="1" dirty="0">
                <a:latin typeface="Times New Roman" panose="02020603050405020304" pitchFamily="18" charset="0"/>
                <a:cs typeface="Times New Roman" panose="02020603050405020304" pitchFamily="18" charset="0"/>
              </a:rPr>
              <a:t>DMO tarafından karşılanabilecek mal ve hizmetlerin DMO aracılığı ile temini yapılacaktır. </a:t>
            </a:r>
          </a:p>
        </p:txBody>
      </p:sp>
    </p:spTree>
    <p:extLst>
      <p:ext uri="{BB962C8B-B14F-4D97-AF65-F5344CB8AC3E}">
        <p14:creationId xmlns:p14="http://schemas.microsoft.com/office/powerpoint/2010/main" val="2415206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62DA9BB6-6FE6-C689-A0E9-EAE83080954E}"/>
              </a:ext>
            </a:extLst>
          </p:cNvPr>
          <p:cNvSpPr>
            <a:spLocks noGrp="1"/>
          </p:cNvSpPr>
          <p:nvPr>
            <p:ph type="title"/>
          </p:nvPr>
        </p:nvSpPr>
        <p:spPr>
          <a:xfrm>
            <a:off x="1371599" y="294538"/>
            <a:ext cx="9895951" cy="1033669"/>
          </a:xfrm>
        </p:spPr>
        <p:txBody>
          <a:bodyPr>
            <a:normAutofit/>
          </a:bodyPr>
          <a:lstStyle/>
          <a:p>
            <a:pPr algn="ctr"/>
            <a:r>
              <a:rPr lang="tr-TR" sz="3300" dirty="0">
                <a:solidFill>
                  <a:schemeClr val="bg1"/>
                </a:solidFill>
                <a:latin typeface="Times New Roman" panose="02020603050405020304" pitchFamily="18" charset="0"/>
                <a:cs typeface="Times New Roman" panose="02020603050405020304" pitchFamily="18" charset="0"/>
              </a:rPr>
              <a:t>KAMUDA TASARRUF ALANLARI</a:t>
            </a:r>
            <a:endParaRPr lang="tr-TR" sz="4000" dirty="0">
              <a:solidFill>
                <a:srgbClr val="FFFFFF"/>
              </a:solidFill>
              <a:latin typeface="Times New Roman" panose="02020603050405020304" pitchFamily="18" charset="0"/>
              <a:cs typeface="Times New Roman" panose="02020603050405020304" pitchFamily="18" charset="0"/>
            </a:endParaRPr>
          </a:p>
        </p:txBody>
      </p:sp>
      <p:sp>
        <p:nvSpPr>
          <p:cNvPr id="4" name="İçerik Yer Tutucusu 3">
            <a:extLst>
              <a:ext uri="{FF2B5EF4-FFF2-40B4-BE49-F238E27FC236}">
                <a16:creationId xmlns:a16="http://schemas.microsoft.com/office/drawing/2014/main" id="{67662799-EEAE-F15A-0E47-9384E8C21E00}"/>
              </a:ext>
            </a:extLst>
          </p:cNvPr>
          <p:cNvSpPr>
            <a:spLocks noGrp="1"/>
          </p:cNvSpPr>
          <p:nvPr>
            <p:ph idx="1"/>
          </p:nvPr>
        </p:nvSpPr>
        <p:spPr/>
        <p:txBody>
          <a:bodyPr/>
          <a:lstStyle/>
          <a:p>
            <a:endParaRPr lang="tr-TR" dirty="0"/>
          </a:p>
        </p:txBody>
      </p:sp>
      <p:grpSp>
        <p:nvGrpSpPr>
          <p:cNvPr id="5" name="Group 4644">
            <a:extLst>
              <a:ext uri="{FF2B5EF4-FFF2-40B4-BE49-F238E27FC236}">
                <a16:creationId xmlns:a16="http://schemas.microsoft.com/office/drawing/2014/main" id="{E99ADA23-2AA8-E642-FA21-CE496EAABAA6}"/>
              </a:ext>
            </a:extLst>
          </p:cNvPr>
          <p:cNvGrpSpPr/>
          <p:nvPr/>
        </p:nvGrpSpPr>
        <p:grpSpPr>
          <a:xfrm>
            <a:off x="762204" y="1891969"/>
            <a:ext cx="10721873" cy="4284993"/>
            <a:chOff x="0" y="0"/>
            <a:chExt cx="10280777" cy="3921253"/>
          </a:xfrm>
        </p:grpSpPr>
        <p:pic>
          <p:nvPicPr>
            <p:cNvPr id="6" name="Picture 136">
              <a:extLst>
                <a:ext uri="{FF2B5EF4-FFF2-40B4-BE49-F238E27FC236}">
                  <a16:creationId xmlns:a16="http://schemas.microsoft.com/office/drawing/2014/main" id="{6DB24B8E-9265-9173-0136-BF3B3BCB4462}"/>
                </a:ext>
              </a:extLst>
            </p:cNvPr>
            <p:cNvPicPr/>
            <p:nvPr/>
          </p:nvPicPr>
          <p:blipFill>
            <a:blip r:embed="rId2"/>
            <a:stretch>
              <a:fillRect/>
            </a:stretch>
          </p:blipFill>
          <p:spPr>
            <a:xfrm>
              <a:off x="24384" y="0"/>
              <a:ext cx="2350008" cy="1880616"/>
            </a:xfrm>
            <a:prstGeom prst="rect">
              <a:avLst/>
            </a:prstGeom>
          </p:spPr>
        </p:pic>
        <p:sp>
          <p:nvSpPr>
            <p:cNvPr id="8" name="Rectangle 137">
              <a:extLst>
                <a:ext uri="{FF2B5EF4-FFF2-40B4-BE49-F238E27FC236}">
                  <a16:creationId xmlns:a16="http://schemas.microsoft.com/office/drawing/2014/main" id="{833AF86F-DC34-583C-AC35-807809A1328B}"/>
                </a:ext>
              </a:extLst>
            </p:cNvPr>
            <p:cNvSpPr/>
            <p:nvPr/>
          </p:nvSpPr>
          <p:spPr>
            <a:xfrm>
              <a:off x="635433" y="786461"/>
              <a:ext cx="1505518" cy="512005"/>
            </a:xfrm>
            <a:prstGeom prst="rect">
              <a:avLst/>
            </a:prstGeom>
            <a:ln>
              <a:noFill/>
            </a:ln>
          </p:spPr>
          <p:txBody>
            <a:bodyPr vert="horz" lIns="0" tIns="0" rIns="0" bIns="0" rtlCol="0">
              <a:noAutofit/>
            </a:bodyPr>
            <a:lstStyle/>
            <a:p>
              <a:pPr>
                <a:lnSpc>
                  <a:spcPct val="107000"/>
                </a:lnSpc>
                <a:spcAft>
                  <a:spcPts val="800"/>
                </a:spcAft>
              </a:pPr>
              <a:r>
                <a:rPr lang="tr-TR" sz="3000" kern="100" dirty="0">
                  <a:solidFill>
                    <a:srgbClr val="FFFFFF"/>
                  </a:solidFill>
                  <a:effectLst/>
                  <a:latin typeface="Times New Roman" panose="02020603050405020304" pitchFamily="18" charset="0"/>
                  <a:ea typeface="Times New Roman" panose="02020603050405020304" pitchFamily="18" charset="0"/>
                </a:rPr>
                <a:t>Taşıtlar</a:t>
              </a:r>
              <a:endParaRPr lang="tr-TR" sz="1100" kern="100" dirty="0">
                <a:solidFill>
                  <a:srgbClr val="000000"/>
                </a:solidFill>
                <a:effectLst/>
                <a:latin typeface="Calibri" panose="020F0502020204030204" pitchFamily="34" charset="0"/>
                <a:ea typeface="Calibri" panose="020F0502020204030204" pitchFamily="34" charset="0"/>
              </a:endParaRPr>
            </a:p>
          </p:txBody>
        </p:sp>
        <p:pic>
          <p:nvPicPr>
            <p:cNvPr id="9" name="Picture 139">
              <a:extLst>
                <a:ext uri="{FF2B5EF4-FFF2-40B4-BE49-F238E27FC236}">
                  <a16:creationId xmlns:a16="http://schemas.microsoft.com/office/drawing/2014/main" id="{2B7E21DF-CBC6-8C4E-18BD-6D5329BDEAED}"/>
                </a:ext>
              </a:extLst>
            </p:cNvPr>
            <p:cNvPicPr/>
            <p:nvPr/>
          </p:nvPicPr>
          <p:blipFill>
            <a:blip r:embed="rId3"/>
            <a:stretch>
              <a:fillRect/>
            </a:stretch>
          </p:blipFill>
          <p:spPr>
            <a:xfrm>
              <a:off x="2444496" y="4572"/>
              <a:ext cx="2362200" cy="1876044"/>
            </a:xfrm>
            <a:prstGeom prst="rect">
              <a:avLst/>
            </a:prstGeom>
          </p:spPr>
        </p:pic>
        <p:sp>
          <p:nvSpPr>
            <p:cNvPr id="10" name="Rectangle 140">
              <a:extLst>
                <a:ext uri="{FF2B5EF4-FFF2-40B4-BE49-F238E27FC236}">
                  <a16:creationId xmlns:a16="http://schemas.microsoft.com/office/drawing/2014/main" id="{F0E2CE32-4947-E199-8D0B-7E69129F07DF}"/>
                </a:ext>
              </a:extLst>
            </p:cNvPr>
            <p:cNvSpPr/>
            <p:nvPr/>
          </p:nvSpPr>
          <p:spPr>
            <a:xfrm>
              <a:off x="3072379" y="786461"/>
              <a:ext cx="1470331" cy="512005"/>
            </a:xfrm>
            <a:prstGeom prst="rect">
              <a:avLst/>
            </a:prstGeom>
            <a:ln>
              <a:noFill/>
            </a:ln>
          </p:spPr>
          <p:txBody>
            <a:bodyPr vert="horz" lIns="0" tIns="0" rIns="0" bIns="0" rtlCol="0">
              <a:noAutofit/>
            </a:bodyPr>
            <a:lstStyle/>
            <a:p>
              <a:pPr>
                <a:lnSpc>
                  <a:spcPct val="107000"/>
                </a:lnSpc>
                <a:spcAft>
                  <a:spcPts val="800"/>
                </a:spcAft>
              </a:pPr>
              <a:r>
                <a:rPr lang="tr-TR" sz="3000" kern="100">
                  <a:solidFill>
                    <a:srgbClr val="FFFFFF"/>
                  </a:solidFill>
                  <a:effectLst/>
                  <a:latin typeface="Times New Roman" panose="02020603050405020304" pitchFamily="18" charset="0"/>
                  <a:ea typeface="Times New Roman" panose="02020603050405020304" pitchFamily="18" charset="0"/>
                </a:rPr>
                <a:t>Binalar</a:t>
              </a:r>
              <a:endParaRPr lang="tr-TR" sz="1100" kern="100">
                <a:solidFill>
                  <a:srgbClr val="000000"/>
                </a:solidFill>
                <a:effectLst/>
                <a:latin typeface="Calibri" panose="020F0502020204030204" pitchFamily="34" charset="0"/>
                <a:ea typeface="Calibri" panose="020F0502020204030204" pitchFamily="34" charset="0"/>
              </a:endParaRPr>
            </a:p>
          </p:txBody>
        </p:sp>
        <p:pic>
          <p:nvPicPr>
            <p:cNvPr id="11" name="Picture 142">
              <a:extLst>
                <a:ext uri="{FF2B5EF4-FFF2-40B4-BE49-F238E27FC236}">
                  <a16:creationId xmlns:a16="http://schemas.microsoft.com/office/drawing/2014/main" id="{DDA60A6D-7AC3-2780-DB17-425B6AD0D5F9}"/>
                </a:ext>
              </a:extLst>
            </p:cNvPr>
            <p:cNvPicPr/>
            <p:nvPr/>
          </p:nvPicPr>
          <p:blipFill>
            <a:blip r:embed="rId4"/>
            <a:stretch>
              <a:fillRect/>
            </a:stretch>
          </p:blipFill>
          <p:spPr>
            <a:xfrm>
              <a:off x="4875276" y="0"/>
              <a:ext cx="2350008" cy="1880616"/>
            </a:xfrm>
            <a:prstGeom prst="rect">
              <a:avLst/>
            </a:prstGeom>
          </p:spPr>
        </p:pic>
        <p:sp>
          <p:nvSpPr>
            <p:cNvPr id="12" name="Rectangle 143">
              <a:extLst>
                <a:ext uri="{FF2B5EF4-FFF2-40B4-BE49-F238E27FC236}">
                  <a16:creationId xmlns:a16="http://schemas.microsoft.com/office/drawing/2014/main" id="{6044A1C3-5B55-6774-7F51-0A89278B5FB9}"/>
                </a:ext>
              </a:extLst>
            </p:cNvPr>
            <p:cNvSpPr/>
            <p:nvPr/>
          </p:nvSpPr>
          <p:spPr>
            <a:xfrm>
              <a:off x="5602153" y="559284"/>
              <a:ext cx="1309977" cy="512005"/>
            </a:xfrm>
            <a:prstGeom prst="rect">
              <a:avLst/>
            </a:prstGeom>
            <a:ln>
              <a:noFill/>
            </a:ln>
          </p:spPr>
          <p:txBody>
            <a:bodyPr vert="horz" lIns="0" tIns="0" rIns="0" bIns="0" rtlCol="0">
              <a:noAutofit/>
            </a:bodyPr>
            <a:lstStyle/>
            <a:p>
              <a:pPr>
                <a:lnSpc>
                  <a:spcPct val="107000"/>
                </a:lnSpc>
                <a:spcAft>
                  <a:spcPts val="800"/>
                </a:spcAft>
              </a:pPr>
              <a:r>
                <a:rPr lang="tr-TR" sz="3000" kern="100">
                  <a:solidFill>
                    <a:srgbClr val="FFFFFF"/>
                  </a:solidFill>
                  <a:effectLst/>
                  <a:latin typeface="Times New Roman" panose="02020603050405020304" pitchFamily="18" charset="0"/>
                  <a:ea typeface="Times New Roman" panose="02020603050405020304" pitchFamily="18" charset="0"/>
                </a:rPr>
                <a:t>Kamu</a:t>
              </a:r>
              <a:r>
                <a:rPr lang="tr-TR" sz="3000" kern="100" spc="-60">
                  <a:solidFill>
                    <a:srgbClr val="FFFFFF"/>
                  </a:solidFill>
                  <a:effectLst/>
                  <a:latin typeface="Times New Roman" panose="02020603050405020304" pitchFamily="18" charset="0"/>
                  <a:ea typeface="Times New Roman" panose="02020603050405020304" pitchFamily="18" charset="0"/>
                </a:rPr>
                <a:t> </a:t>
              </a:r>
              <a:endParaRPr lang="tr-TR" sz="1100" kern="100">
                <a:solidFill>
                  <a:srgbClr val="000000"/>
                </a:solidFill>
                <a:effectLst/>
                <a:latin typeface="Calibri" panose="020F0502020204030204" pitchFamily="34" charset="0"/>
                <a:ea typeface="Calibri" panose="020F0502020204030204" pitchFamily="34" charset="0"/>
              </a:endParaRPr>
            </a:p>
          </p:txBody>
        </p:sp>
        <p:sp>
          <p:nvSpPr>
            <p:cNvPr id="13" name="Rectangle 144">
              <a:extLst>
                <a:ext uri="{FF2B5EF4-FFF2-40B4-BE49-F238E27FC236}">
                  <a16:creationId xmlns:a16="http://schemas.microsoft.com/office/drawing/2014/main" id="{7C2D4C19-E6B8-F7F9-D36B-A2D932D93FE6}"/>
                </a:ext>
              </a:extLst>
            </p:cNvPr>
            <p:cNvSpPr/>
            <p:nvPr/>
          </p:nvSpPr>
          <p:spPr>
            <a:xfrm>
              <a:off x="5324779" y="1011978"/>
              <a:ext cx="1932794" cy="512004"/>
            </a:xfrm>
            <a:prstGeom prst="rect">
              <a:avLst/>
            </a:prstGeom>
            <a:ln>
              <a:noFill/>
            </a:ln>
          </p:spPr>
          <p:txBody>
            <a:bodyPr vert="horz" lIns="0" tIns="0" rIns="0" bIns="0" rtlCol="0">
              <a:noAutofit/>
            </a:bodyPr>
            <a:lstStyle/>
            <a:p>
              <a:pPr>
                <a:lnSpc>
                  <a:spcPct val="107000"/>
                </a:lnSpc>
                <a:spcAft>
                  <a:spcPts val="800"/>
                </a:spcAft>
              </a:pPr>
              <a:r>
                <a:rPr lang="tr-TR" sz="3000" kern="100">
                  <a:solidFill>
                    <a:srgbClr val="FFFFFF"/>
                  </a:solidFill>
                  <a:effectLst/>
                  <a:latin typeface="Times New Roman" panose="02020603050405020304" pitchFamily="18" charset="0"/>
                  <a:ea typeface="Times New Roman" panose="02020603050405020304" pitchFamily="18" charset="0"/>
                </a:rPr>
                <a:t>istihdamı</a:t>
              </a:r>
              <a:endParaRPr lang="tr-TR" sz="1100" kern="100">
                <a:solidFill>
                  <a:srgbClr val="000000"/>
                </a:solidFill>
                <a:effectLst/>
                <a:latin typeface="Calibri" panose="020F0502020204030204" pitchFamily="34" charset="0"/>
                <a:ea typeface="Calibri" panose="020F0502020204030204" pitchFamily="34" charset="0"/>
              </a:endParaRPr>
            </a:p>
          </p:txBody>
        </p:sp>
        <p:pic>
          <p:nvPicPr>
            <p:cNvPr id="14" name="Picture 146">
              <a:extLst>
                <a:ext uri="{FF2B5EF4-FFF2-40B4-BE49-F238E27FC236}">
                  <a16:creationId xmlns:a16="http://schemas.microsoft.com/office/drawing/2014/main" id="{D88C9FC2-2EDE-E908-E113-B1BDB79A7D38}"/>
                </a:ext>
              </a:extLst>
            </p:cNvPr>
            <p:cNvPicPr/>
            <p:nvPr/>
          </p:nvPicPr>
          <p:blipFill>
            <a:blip r:embed="rId5"/>
            <a:stretch>
              <a:fillRect/>
            </a:stretch>
          </p:blipFill>
          <p:spPr>
            <a:xfrm>
              <a:off x="7315201" y="0"/>
              <a:ext cx="2350009" cy="1880616"/>
            </a:xfrm>
            <a:prstGeom prst="rect">
              <a:avLst/>
            </a:prstGeom>
          </p:spPr>
        </p:pic>
        <p:sp>
          <p:nvSpPr>
            <p:cNvPr id="15" name="Rectangle 147">
              <a:extLst>
                <a:ext uri="{FF2B5EF4-FFF2-40B4-BE49-F238E27FC236}">
                  <a16:creationId xmlns:a16="http://schemas.microsoft.com/office/drawing/2014/main" id="{0F567D72-987C-CAAE-C781-DB5254A12A96}"/>
                </a:ext>
              </a:extLst>
            </p:cNvPr>
            <p:cNvSpPr/>
            <p:nvPr/>
          </p:nvSpPr>
          <p:spPr>
            <a:xfrm>
              <a:off x="8133589" y="333767"/>
              <a:ext cx="1068692" cy="512005"/>
            </a:xfrm>
            <a:prstGeom prst="rect">
              <a:avLst/>
            </a:prstGeom>
            <a:ln>
              <a:noFill/>
            </a:ln>
          </p:spPr>
          <p:txBody>
            <a:bodyPr vert="horz" lIns="0" tIns="0" rIns="0" bIns="0" rtlCol="0">
              <a:noAutofit/>
            </a:bodyPr>
            <a:lstStyle/>
            <a:p>
              <a:pPr>
                <a:lnSpc>
                  <a:spcPct val="107000"/>
                </a:lnSpc>
                <a:spcAft>
                  <a:spcPts val="800"/>
                </a:spcAft>
              </a:pPr>
              <a:r>
                <a:rPr lang="tr-TR" sz="3000" kern="100">
                  <a:solidFill>
                    <a:srgbClr val="002060"/>
                  </a:solidFill>
                  <a:effectLst/>
                  <a:latin typeface="Times New Roman" panose="02020603050405020304" pitchFamily="18" charset="0"/>
                  <a:ea typeface="Times New Roman" panose="02020603050405020304" pitchFamily="18" charset="0"/>
                </a:rPr>
                <a:t>İdari</a:t>
              </a:r>
              <a:r>
                <a:rPr lang="tr-TR" sz="3000" kern="100" spc="-55">
                  <a:solidFill>
                    <a:srgbClr val="002060"/>
                  </a:solidFill>
                  <a:effectLst/>
                  <a:latin typeface="Times New Roman" panose="02020603050405020304" pitchFamily="18" charset="0"/>
                  <a:ea typeface="Times New Roman" panose="02020603050405020304" pitchFamily="18" charset="0"/>
                </a:rPr>
                <a:t> </a:t>
              </a:r>
              <a:endParaRPr lang="tr-TR" sz="1100" kern="100">
                <a:solidFill>
                  <a:srgbClr val="000000"/>
                </a:solidFill>
                <a:effectLst/>
                <a:latin typeface="Calibri" panose="020F0502020204030204" pitchFamily="34" charset="0"/>
                <a:ea typeface="Calibri" panose="020F0502020204030204" pitchFamily="34" charset="0"/>
              </a:endParaRPr>
            </a:p>
          </p:txBody>
        </p:sp>
        <p:sp>
          <p:nvSpPr>
            <p:cNvPr id="16" name="Rectangle 148">
              <a:extLst>
                <a:ext uri="{FF2B5EF4-FFF2-40B4-BE49-F238E27FC236}">
                  <a16:creationId xmlns:a16="http://schemas.microsoft.com/office/drawing/2014/main" id="{02CD31F7-C074-F53A-F0A6-A491A3655807}"/>
                </a:ext>
              </a:extLst>
            </p:cNvPr>
            <p:cNvSpPr/>
            <p:nvPr/>
          </p:nvSpPr>
          <p:spPr>
            <a:xfrm>
              <a:off x="7482875" y="786461"/>
              <a:ext cx="2797902" cy="512005"/>
            </a:xfrm>
            <a:prstGeom prst="rect">
              <a:avLst/>
            </a:prstGeom>
            <a:ln>
              <a:noFill/>
            </a:ln>
          </p:spPr>
          <p:txBody>
            <a:bodyPr vert="horz" lIns="0" tIns="0" rIns="0" bIns="0" rtlCol="0">
              <a:noAutofit/>
            </a:bodyPr>
            <a:lstStyle/>
            <a:p>
              <a:pPr>
                <a:lnSpc>
                  <a:spcPct val="107000"/>
                </a:lnSpc>
                <a:spcAft>
                  <a:spcPts val="800"/>
                </a:spcAft>
              </a:pPr>
              <a:r>
                <a:rPr lang="tr-TR" sz="3000" kern="100">
                  <a:solidFill>
                    <a:srgbClr val="002060"/>
                  </a:solidFill>
                  <a:effectLst/>
                  <a:latin typeface="Times New Roman" panose="02020603050405020304" pitchFamily="18" charset="0"/>
                  <a:ea typeface="Times New Roman" panose="02020603050405020304" pitchFamily="18" charset="0"/>
                </a:rPr>
                <a:t>yapılanmada</a:t>
              </a:r>
              <a:r>
                <a:rPr lang="tr-TR" sz="3000" kern="100" spc="-80">
                  <a:solidFill>
                    <a:srgbClr val="002060"/>
                  </a:solidFill>
                  <a:effectLst/>
                  <a:latin typeface="Times New Roman" panose="02020603050405020304" pitchFamily="18" charset="0"/>
                  <a:ea typeface="Times New Roman" panose="02020603050405020304" pitchFamily="18" charset="0"/>
                </a:rPr>
                <a:t> </a:t>
              </a:r>
              <a:endParaRPr lang="tr-TR" sz="1100" kern="100">
                <a:solidFill>
                  <a:srgbClr val="000000"/>
                </a:solidFill>
                <a:effectLst/>
                <a:latin typeface="Calibri" panose="020F0502020204030204" pitchFamily="34" charset="0"/>
                <a:ea typeface="Calibri" panose="020F0502020204030204" pitchFamily="34" charset="0"/>
              </a:endParaRPr>
            </a:p>
          </p:txBody>
        </p:sp>
        <p:sp>
          <p:nvSpPr>
            <p:cNvPr id="17" name="Rectangle 149">
              <a:extLst>
                <a:ext uri="{FF2B5EF4-FFF2-40B4-BE49-F238E27FC236}">
                  <a16:creationId xmlns:a16="http://schemas.microsoft.com/office/drawing/2014/main" id="{FC0B2588-545C-F173-E297-55AF95438EC6}"/>
                </a:ext>
              </a:extLst>
            </p:cNvPr>
            <p:cNvSpPr/>
            <p:nvPr/>
          </p:nvSpPr>
          <p:spPr>
            <a:xfrm>
              <a:off x="7911024" y="1238971"/>
              <a:ext cx="1547743" cy="512005"/>
            </a:xfrm>
            <a:prstGeom prst="rect">
              <a:avLst/>
            </a:prstGeom>
            <a:ln>
              <a:noFill/>
            </a:ln>
          </p:spPr>
          <p:txBody>
            <a:bodyPr vert="horz" lIns="0" tIns="0" rIns="0" bIns="0" rtlCol="0">
              <a:noAutofit/>
            </a:bodyPr>
            <a:lstStyle/>
            <a:p>
              <a:pPr>
                <a:lnSpc>
                  <a:spcPct val="107000"/>
                </a:lnSpc>
                <a:spcAft>
                  <a:spcPts val="800"/>
                </a:spcAft>
              </a:pPr>
              <a:r>
                <a:rPr lang="tr-TR" sz="3000" kern="100">
                  <a:solidFill>
                    <a:srgbClr val="002060"/>
                  </a:solidFill>
                  <a:effectLst/>
                  <a:latin typeface="Times New Roman" panose="02020603050405020304" pitchFamily="18" charset="0"/>
                  <a:ea typeface="Times New Roman" panose="02020603050405020304" pitchFamily="18" charset="0"/>
                </a:rPr>
                <a:t>etkinlik</a:t>
              </a:r>
              <a:endParaRPr lang="tr-TR" sz="1100" kern="100">
                <a:solidFill>
                  <a:srgbClr val="000000"/>
                </a:solidFill>
                <a:effectLst/>
                <a:latin typeface="Calibri" panose="020F0502020204030204" pitchFamily="34" charset="0"/>
                <a:ea typeface="Calibri" panose="020F0502020204030204" pitchFamily="34" charset="0"/>
              </a:endParaRPr>
            </a:p>
          </p:txBody>
        </p:sp>
        <p:pic>
          <p:nvPicPr>
            <p:cNvPr id="18" name="Picture 151">
              <a:extLst>
                <a:ext uri="{FF2B5EF4-FFF2-40B4-BE49-F238E27FC236}">
                  <a16:creationId xmlns:a16="http://schemas.microsoft.com/office/drawing/2014/main" id="{74884BB9-2F6D-52A4-4FA2-6238F8E25C7C}"/>
                </a:ext>
              </a:extLst>
            </p:cNvPr>
            <p:cNvPicPr/>
            <p:nvPr/>
          </p:nvPicPr>
          <p:blipFill>
            <a:blip r:embed="rId6"/>
            <a:stretch>
              <a:fillRect/>
            </a:stretch>
          </p:blipFill>
          <p:spPr>
            <a:xfrm>
              <a:off x="0" y="2040637"/>
              <a:ext cx="2383536" cy="1880616"/>
            </a:xfrm>
            <a:prstGeom prst="rect">
              <a:avLst/>
            </a:prstGeom>
          </p:spPr>
        </p:pic>
        <p:sp>
          <p:nvSpPr>
            <p:cNvPr id="19" name="Rectangle 152">
              <a:extLst>
                <a:ext uri="{FF2B5EF4-FFF2-40B4-BE49-F238E27FC236}">
                  <a16:creationId xmlns:a16="http://schemas.microsoft.com/office/drawing/2014/main" id="{F4811B6C-8DEA-8161-2EBD-7184019A2024}"/>
                </a:ext>
              </a:extLst>
            </p:cNvPr>
            <p:cNvSpPr/>
            <p:nvPr/>
          </p:nvSpPr>
          <p:spPr>
            <a:xfrm>
              <a:off x="602030" y="2374491"/>
              <a:ext cx="1570866" cy="512004"/>
            </a:xfrm>
            <a:prstGeom prst="rect">
              <a:avLst/>
            </a:prstGeom>
            <a:ln>
              <a:noFill/>
            </a:ln>
          </p:spPr>
          <p:txBody>
            <a:bodyPr vert="horz" lIns="0" tIns="0" rIns="0" bIns="0" rtlCol="0">
              <a:noAutofit/>
            </a:bodyPr>
            <a:lstStyle/>
            <a:p>
              <a:pPr>
                <a:lnSpc>
                  <a:spcPct val="107000"/>
                </a:lnSpc>
                <a:spcAft>
                  <a:spcPts val="800"/>
                </a:spcAft>
              </a:pPr>
              <a:endParaRPr lang="tr-TR" sz="1100" kern="100" dirty="0">
                <a:solidFill>
                  <a:srgbClr val="000000"/>
                </a:solidFill>
                <a:effectLst/>
                <a:latin typeface="Calibri" panose="020F0502020204030204" pitchFamily="34" charset="0"/>
                <a:ea typeface="Calibri" panose="020F0502020204030204" pitchFamily="34" charset="0"/>
              </a:endParaRPr>
            </a:p>
          </p:txBody>
        </p:sp>
        <p:sp>
          <p:nvSpPr>
            <p:cNvPr id="20" name="Rectangle 153">
              <a:extLst>
                <a:ext uri="{FF2B5EF4-FFF2-40B4-BE49-F238E27FC236}">
                  <a16:creationId xmlns:a16="http://schemas.microsoft.com/office/drawing/2014/main" id="{6EF13F6F-2670-EEB3-9DF1-CA7DA5474F04}"/>
                </a:ext>
              </a:extLst>
            </p:cNvPr>
            <p:cNvSpPr/>
            <p:nvPr/>
          </p:nvSpPr>
          <p:spPr>
            <a:xfrm>
              <a:off x="388581" y="2316115"/>
              <a:ext cx="1153644" cy="512004"/>
            </a:xfrm>
            <a:prstGeom prst="rect">
              <a:avLst/>
            </a:prstGeom>
            <a:ln>
              <a:noFill/>
            </a:ln>
          </p:spPr>
          <p:txBody>
            <a:bodyPr vert="horz" lIns="0" tIns="0" rIns="0" bIns="0" rtlCol="0">
              <a:noAutofit/>
            </a:bodyPr>
            <a:lstStyle/>
            <a:p>
              <a:pPr>
                <a:lnSpc>
                  <a:spcPct val="107000"/>
                </a:lnSpc>
                <a:spcAft>
                  <a:spcPts val="800"/>
                </a:spcAft>
              </a:pPr>
              <a:r>
                <a:rPr lang="tr-TR" sz="3000" kern="100" dirty="0">
                  <a:solidFill>
                    <a:srgbClr val="FFFFFF"/>
                  </a:solidFill>
                  <a:latin typeface="Times New Roman" panose="02020603050405020304" pitchFamily="18" charset="0"/>
                  <a:ea typeface="Times New Roman" panose="02020603050405020304" pitchFamily="18" charset="0"/>
                </a:rPr>
                <a:t>G</a:t>
              </a:r>
              <a:r>
                <a:rPr lang="tr-TR" sz="3000" kern="100" dirty="0">
                  <a:solidFill>
                    <a:srgbClr val="FFFFFF"/>
                  </a:solidFill>
                  <a:effectLst/>
                  <a:latin typeface="Times New Roman" panose="02020603050405020304" pitchFamily="18" charset="0"/>
                  <a:ea typeface="Times New Roman" panose="02020603050405020304" pitchFamily="18" charset="0"/>
                </a:rPr>
                <a:t>eçici</a:t>
              </a:r>
              <a:endParaRPr lang="tr-TR" sz="1100" kern="100" dirty="0">
                <a:solidFill>
                  <a:srgbClr val="000000"/>
                </a:solidFill>
                <a:effectLst/>
                <a:latin typeface="Calibri" panose="020F0502020204030204" pitchFamily="34" charset="0"/>
                <a:ea typeface="Calibri" panose="020F0502020204030204" pitchFamily="34" charset="0"/>
              </a:endParaRPr>
            </a:p>
          </p:txBody>
        </p:sp>
        <p:sp>
          <p:nvSpPr>
            <p:cNvPr id="21" name="Rectangle 154">
              <a:extLst>
                <a:ext uri="{FF2B5EF4-FFF2-40B4-BE49-F238E27FC236}">
                  <a16:creationId xmlns:a16="http://schemas.microsoft.com/office/drawing/2014/main" id="{26028A06-8B3E-1861-B1AB-7BA9C28CFF22}"/>
                </a:ext>
              </a:extLst>
            </p:cNvPr>
            <p:cNvSpPr/>
            <p:nvPr/>
          </p:nvSpPr>
          <p:spPr>
            <a:xfrm>
              <a:off x="407137" y="2859869"/>
              <a:ext cx="1721669" cy="512004"/>
            </a:xfrm>
            <a:prstGeom prst="rect">
              <a:avLst/>
            </a:prstGeom>
            <a:ln>
              <a:noFill/>
            </a:ln>
          </p:spPr>
          <p:txBody>
            <a:bodyPr vert="horz" lIns="0" tIns="0" rIns="0" bIns="0" rtlCol="0">
              <a:noAutofit/>
            </a:bodyPr>
            <a:lstStyle/>
            <a:p>
              <a:pPr>
                <a:lnSpc>
                  <a:spcPct val="107000"/>
                </a:lnSpc>
                <a:spcAft>
                  <a:spcPts val="800"/>
                </a:spcAft>
              </a:pPr>
              <a:r>
                <a:rPr lang="tr-TR" sz="3000" kern="100" dirty="0">
                  <a:solidFill>
                    <a:srgbClr val="FFFFFF"/>
                  </a:solidFill>
                  <a:effectLst/>
                  <a:latin typeface="Times New Roman" panose="02020603050405020304" pitchFamily="18" charset="0"/>
                  <a:ea typeface="Times New Roman" panose="02020603050405020304" pitchFamily="18" charset="0"/>
                </a:rPr>
                <a:t>görevlendirmeler</a:t>
              </a:r>
              <a:endParaRPr lang="tr-TR" sz="1100" kern="100" dirty="0">
                <a:solidFill>
                  <a:srgbClr val="000000"/>
                </a:solidFill>
                <a:effectLst/>
                <a:latin typeface="Calibri" panose="020F0502020204030204" pitchFamily="34" charset="0"/>
                <a:ea typeface="Calibri" panose="020F0502020204030204" pitchFamily="34" charset="0"/>
              </a:endParaRPr>
            </a:p>
          </p:txBody>
        </p:sp>
        <p:pic>
          <p:nvPicPr>
            <p:cNvPr id="22" name="Picture 156">
              <a:extLst>
                <a:ext uri="{FF2B5EF4-FFF2-40B4-BE49-F238E27FC236}">
                  <a16:creationId xmlns:a16="http://schemas.microsoft.com/office/drawing/2014/main" id="{5031FA83-D07A-F3C9-8BF8-07050D7AFC1D}"/>
                </a:ext>
              </a:extLst>
            </p:cNvPr>
            <p:cNvPicPr/>
            <p:nvPr/>
          </p:nvPicPr>
          <p:blipFill>
            <a:blip r:embed="rId7"/>
            <a:stretch>
              <a:fillRect/>
            </a:stretch>
          </p:blipFill>
          <p:spPr>
            <a:xfrm>
              <a:off x="2444496" y="2045208"/>
              <a:ext cx="2362200" cy="1876044"/>
            </a:xfrm>
            <a:prstGeom prst="rect">
              <a:avLst/>
            </a:prstGeom>
          </p:spPr>
        </p:pic>
        <p:sp>
          <p:nvSpPr>
            <p:cNvPr id="23" name="Rectangle 157">
              <a:extLst>
                <a:ext uri="{FF2B5EF4-FFF2-40B4-BE49-F238E27FC236}">
                  <a16:creationId xmlns:a16="http://schemas.microsoft.com/office/drawing/2014/main" id="{37B1B7A1-C46D-1C9C-975D-B9CEC98ED8D6}"/>
                </a:ext>
              </a:extLst>
            </p:cNvPr>
            <p:cNvSpPr/>
            <p:nvPr/>
          </p:nvSpPr>
          <p:spPr>
            <a:xfrm>
              <a:off x="2613595" y="2600007"/>
              <a:ext cx="2802928" cy="512004"/>
            </a:xfrm>
            <a:prstGeom prst="rect">
              <a:avLst/>
            </a:prstGeom>
            <a:ln>
              <a:noFill/>
            </a:ln>
          </p:spPr>
          <p:txBody>
            <a:bodyPr vert="horz" lIns="0" tIns="0" rIns="0" bIns="0" rtlCol="0">
              <a:noAutofit/>
            </a:bodyPr>
            <a:lstStyle/>
            <a:p>
              <a:pPr>
                <a:lnSpc>
                  <a:spcPct val="107000"/>
                </a:lnSpc>
                <a:spcAft>
                  <a:spcPts val="800"/>
                </a:spcAft>
              </a:pPr>
              <a:r>
                <a:rPr lang="tr-TR" sz="3000" kern="100">
                  <a:solidFill>
                    <a:srgbClr val="FFFFFF"/>
                  </a:solidFill>
                  <a:effectLst/>
                  <a:latin typeface="Times New Roman" panose="02020603050405020304" pitchFamily="18" charset="0"/>
                  <a:ea typeface="Times New Roman" panose="02020603050405020304" pitchFamily="18" charset="0"/>
                </a:rPr>
                <a:t>Enerji</a:t>
              </a:r>
              <a:r>
                <a:rPr lang="tr-TR" sz="3000" kern="100" spc="-105">
                  <a:solidFill>
                    <a:srgbClr val="FFFFFF"/>
                  </a:solidFill>
                  <a:effectLst/>
                  <a:latin typeface="Times New Roman" panose="02020603050405020304" pitchFamily="18" charset="0"/>
                  <a:ea typeface="Times New Roman" panose="02020603050405020304" pitchFamily="18" charset="0"/>
                </a:rPr>
                <a:t> </a:t>
              </a:r>
              <a:r>
                <a:rPr lang="tr-TR" sz="3000" kern="100">
                  <a:solidFill>
                    <a:srgbClr val="FFFFFF"/>
                  </a:solidFill>
                  <a:effectLst/>
                  <a:latin typeface="Times New Roman" panose="02020603050405020304" pitchFamily="18" charset="0"/>
                  <a:ea typeface="Times New Roman" panose="02020603050405020304" pitchFamily="18" charset="0"/>
                </a:rPr>
                <a:t>ve</a:t>
              </a:r>
              <a:r>
                <a:rPr lang="tr-TR" sz="3000" kern="100" spc="-100">
                  <a:solidFill>
                    <a:srgbClr val="FFFFFF"/>
                  </a:solidFill>
                  <a:effectLst/>
                  <a:latin typeface="Times New Roman" panose="02020603050405020304" pitchFamily="18" charset="0"/>
                  <a:ea typeface="Times New Roman" panose="02020603050405020304" pitchFamily="18" charset="0"/>
                </a:rPr>
                <a:t> </a:t>
              </a:r>
              <a:r>
                <a:rPr lang="tr-TR" sz="3000" kern="100">
                  <a:solidFill>
                    <a:srgbClr val="FFFFFF"/>
                  </a:solidFill>
                  <a:effectLst/>
                  <a:latin typeface="Times New Roman" panose="02020603050405020304" pitchFamily="18" charset="0"/>
                  <a:ea typeface="Times New Roman" panose="02020603050405020304" pitchFamily="18" charset="0"/>
                </a:rPr>
                <a:t>atık</a:t>
              </a:r>
              <a:r>
                <a:rPr lang="tr-TR" sz="3000" kern="100" spc="-70">
                  <a:solidFill>
                    <a:srgbClr val="FFFFFF"/>
                  </a:solidFill>
                  <a:effectLst/>
                  <a:latin typeface="Times New Roman" panose="02020603050405020304" pitchFamily="18" charset="0"/>
                  <a:ea typeface="Times New Roman" panose="02020603050405020304" pitchFamily="18" charset="0"/>
                </a:rPr>
                <a:t> </a:t>
              </a:r>
              <a:endParaRPr lang="tr-TR" sz="1100" kern="100">
                <a:solidFill>
                  <a:srgbClr val="000000"/>
                </a:solidFill>
                <a:effectLst/>
                <a:latin typeface="Calibri" panose="020F0502020204030204" pitchFamily="34" charset="0"/>
                <a:ea typeface="Calibri" panose="020F0502020204030204" pitchFamily="34" charset="0"/>
              </a:endParaRPr>
            </a:p>
          </p:txBody>
        </p:sp>
        <p:sp>
          <p:nvSpPr>
            <p:cNvPr id="24" name="Rectangle 158">
              <a:extLst>
                <a:ext uri="{FF2B5EF4-FFF2-40B4-BE49-F238E27FC236}">
                  <a16:creationId xmlns:a16="http://schemas.microsoft.com/office/drawing/2014/main" id="{85BDCA3D-B1F1-9AC7-8475-6B1DDDE112FE}"/>
                </a:ext>
              </a:extLst>
            </p:cNvPr>
            <p:cNvSpPr/>
            <p:nvPr/>
          </p:nvSpPr>
          <p:spPr>
            <a:xfrm>
              <a:off x="2929171" y="3052517"/>
              <a:ext cx="1852365" cy="512004"/>
            </a:xfrm>
            <a:prstGeom prst="rect">
              <a:avLst/>
            </a:prstGeom>
            <a:ln>
              <a:noFill/>
            </a:ln>
          </p:spPr>
          <p:txBody>
            <a:bodyPr vert="horz" lIns="0" tIns="0" rIns="0" bIns="0" rtlCol="0">
              <a:noAutofit/>
            </a:bodyPr>
            <a:lstStyle/>
            <a:p>
              <a:pPr>
                <a:lnSpc>
                  <a:spcPct val="107000"/>
                </a:lnSpc>
                <a:spcAft>
                  <a:spcPts val="800"/>
                </a:spcAft>
              </a:pPr>
              <a:r>
                <a:rPr lang="tr-TR" sz="3000" kern="100">
                  <a:solidFill>
                    <a:srgbClr val="FFFFFF"/>
                  </a:solidFill>
                  <a:effectLst/>
                  <a:latin typeface="Times New Roman" panose="02020603050405020304" pitchFamily="18" charset="0"/>
                  <a:ea typeface="Times New Roman" panose="02020603050405020304" pitchFamily="18" charset="0"/>
                </a:rPr>
                <a:t>yönetimi</a:t>
              </a:r>
              <a:endParaRPr lang="tr-TR" sz="1100" kern="100">
                <a:solidFill>
                  <a:srgbClr val="000000"/>
                </a:solidFill>
                <a:effectLst/>
                <a:latin typeface="Calibri" panose="020F0502020204030204" pitchFamily="34" charset="0"/>
                <a:ea typeface="Calibri" panose="020F0502020204030204" pitchFamily="34" charset="0"/>
              </a:endParaRPr>
            </a:p>
          </p:txBody>
        </p:sp>
        <p:pic>
          <p:nvPicPr>
            <p:cNvPr id="26" name="Picture 160">
              <a:extLst>
                <a:ext uri="{FF2B5EF4-FFF2-40B4-BE49-F238E27FC236}">
                  <a16:creationId xmlns:a16="http://schemas.microsoft.com/office/drawing/2014/main" id="{C881436F-B4BD-0167-5CC7-297CD5749A40}"/>
                </a:ext>
              </a:extLst>
            </p:cNvPr>
            <p:cNvPicPr/>
            <p:nvPr/>
          </p:nvPicPr>
          <p:blipFill>
            <a:blip r:embed="rId8"/>
            <a:stretch>
              <a:fillRect/>
            </a:stretch>
          </p:blipFill>
          <p:spPr>
            <a:xfrm>
              <a:off x="4867656" y="2040637"/>
              <a:ext cx="2345436" cy="1880616"/>
            </a:xfrm>
            <a:prstGeom prst="rect">
              <a:avLst/>
            </a:prstGeom>
          </p:spPr>
        </p:pic>
        <p:sp>
          <p:nvSpPr>
            <p:cNvPr id="28" name="Rectangle 161">
              <a:extLst>
                <a:ext uri="{FF2B5EF4-FFF2-40B4-BE49-F238E27FC236}">
                  <a16:creationId xmlns:a16="http://schemas.microsoft.com/office/drawing/2014/main" id="{AA5BE7C4-F1BF-3E5E-9240-EC7F345225F3}"/>
                </a:ext>
              </a:extLst>
            </p:cNvPr>
            <p:cNvSpPr/>
            <p:nvPr/>
          </p:nvSpPr>
          <p:spPr>
            <a:xfrm>
              <a:off x="5097786" y="2600007"/>
              <a:ext cx="2616938" cy="512004"/>
            </a:xfrm>
            <a:prstGeom prst="rect">
              <a:avLst/>
            </a:prstGeom>
            <a:ln>
              <a:noFill/>
            </a:ln>
          </p:spPr>
          <p:txBody>
            <a:bodyPr vert="horz" lIns="0" tIns="0" rIns="0" bIns="0" rtlCol="0">
              <a:noAutofit/>
            </a:bodyPr>
            <a:lstStyle/>
            <a:p>
              <a:pPr>
                <a:lnSpc>
                  <a:spcPct val="107000"/>
                </a:lnSpc>
                <a:spcAft>
                  <a:spcPts val="800"/>
                </a:spcAft>
              </a:pPr>
              <a:r>
                <a:rPr lang="tr-TR" sz="3000" kern="100">
                  <a:solidFill>
                    <a:srgbClr val="FFFFFF"/>
                  </a:solidFill>
                  <a:effectLst/>
                  <a:latin typeface="Times New Roman" panose="02020603050405020304" pitchFamily="18" charset="0"/>
                  <a:ea typeface="Times New Roman" panose="02020603050405020304" pitchFamily="18" charset="0"/>
                </a:rPr>
                <a:t>Haberleşme</a:t>
              </a:r>
              <a:r>
                <a:rPr lang="tr-TR" sz="3000" kern="100" spc="-80">
                  <a:solidFill>
                    <a:srgbClr val="FFFFFF"/>
                  </a:solidFill>
                  <a:effectLst/>
                  <a:latin typeface="Times New Roman" panose="02020603050405020304" pitchFamily="18" charset="0"/>
                  <a:ea typeface="Times New Roman" panose="02020603050405020304" pitchFamily="18" charset="0"/>
                </a:rPr>
                <a:t> </a:t>
              </a:r>
              <a:endParaRPr lang="tr-TR" sz="1100" kern="100">
                <a:solidFill>
                  <a:srgbClr val="000000"/>
                </a:solidFill>
                <a:effectLst/>
                <a:latin typeface="Calibri" panose="020F0502020204030204" pitchFamily="34" charset="0"/>
                <a:ea typeface="Calibri" panose="020F0502020204030204" pitchFamily="34" charset="0"/>
              </a:endParaRPr>
            </a:p>
          </p:txBody>
        </p:sp>
        <p:sp>
          <p:nvSpPr>
            <p:cNvPr id="30" name="Rectangle 162">
              <a:extLst>
                <a:ext uri="{FF2B5EF4-FFF2-40B4-BE49-F238E27FC236}">
                  <a16:creationId xmlns:a16="http://schemas.microsoft.com/office/drawing/2014/main" id="{781F9F9B-7E93-77DE-47A4-4C820B8355F1}"/>
                </a:ext>
              </a:extLst>
            </p:cNvPr>
            <p:cNvSpPr/>
            <p:nvPr/>
          </p:nvSpPr>
          <p:spPr>
            <a:xfrm>
              <a:off x="5384388" y="3052517"/>
              <a:ext cx="1741777" cy="512004"/>
            </a:xfrm>
            <a:prstGeom prst="rect">
              <a:avLst/>
            </a:prstGeom>
            <a:ln>
              <a:noFill/>
            </a:ln>
          </p:spPr>
          <p:txBody>
            <a:bodyPr vert="horz" lIns="0" tIns="0" rIns="0" bIns="0" rtlCol="0">
              <a:noAutofit/>
            </a:bodyPr>
            <a:lstStyle/>
            <a:p>
              <a:pPr>
                <a:lnSpc>
                  <a:spcPct val="107000"/>
                </a:lnSpc>
                <a:spcAft>
                  <a:spcPts val="800"/>
                </a:spcAft>
              </a:pPr>
              <a:r>
                <a:rPr lang="tr-TR" sz="3000" kern="100">
                  <a:solidFill>
                    <a:srgbClr val="FFFFFF"/>
                  </a:solidFill>
                  <a:effectLst/>
                  <a:latin typeface="Times New Roman" panose="02020603050405020304" pitchFamily="18" charset="0"/>
                  <a:ea typeface="Times New Roman" panose="02020603050405020304" pitchFamily="18" charset="0"/>
                </a:rPr>
                <a:t>giderleri</a:t>
              </a:r>
              <a:endParaRPr lang="tr-TR" sz="1100" kern="100">
                <a:solidFill>
                  <a:srgbClr val="000000"/>
                </a:solidFill>
                <a:effectLst/>
                <a:latin typeface="Calibri" panose="020F0502020204030204" pitchFamily="34" charset="0"/>
                <a:ea typeface="Calibri" panose="020F0502020204030204" pitchFamily="34" charset="0"/>
              </a:endParaRPr>
            </a:p>
          </p:txBody>
        </p:sp>
        <p:pic>
          <p:nvPicPr>
            <p:cNvPr id="32" name="Picture 164">
              <a:extLst>
                <a:ext uri="{FF2B5EF4-FFF2-40B4-BE49-F238E27FC236}">
                  <a16:creationId xmlns:a16="http://schemas.microsoft.com/office/drawing/2014/main" id="{54980532-CEC1-9F5D-6618-E7C820DB2B88}"/>
                </a:ext>
              </a:extLst>
            </p:cNvPr>
            <p:cNvPicPr/>
            <p:nvPr/>
          </p:nvPicPr>
          <p:blipFill>
            <a:blip r:embed="rId9"/>
            <a:stretch>
              <a:fillRect/>
            </a:stretch>
          </p:blipFill>
          <p:spPr>
            <a:xfrm>
              <a:off x="7319773" y="2040637"/>
              <a:ext cx="2345436" cy="1880616"/>
            </a:xfrm>
            <a:prstGeom prst="rect">
              <a:avLst/>
            </a:prstGeom>
          </p:spPr>
        </p:pic>
        <p:sp>
          <p:nvSpPr>
            <p:cNvPr id="34" name="Rectangle 165">
              <a:extLst>
                <a:ext uri="{FF2B5EF4-FFF2-40B4-BE49-F238E27FC236}">
                  <a16:creationId xmlns:a16="http://schemas.microsoft.com/office/drawing/2014/main" id="{708DB517-7FBE-C0C9-8C0E-300D60B93710}"/>
                </a:ext>
              </a:extLst>
            </p:cNvPr>
            <p:cNvSpPr/>
            <p:nvPr/>
          </p:nvSpPr>
          <p:spPr>
            <a:xfrm>
              <a:off x="7751022" y="2600007"/>
              <a:ext cx="2089126" cy="512004"/>
            </a:xfrm>
            <a:prstGeom prst="rect">
              <a:avLst/>
            </a:prstGeom>
            <a:ln>
              <a:noFill/>
            </a:ln>
          </p:spPr>
          <p:txBody>
            <a:bodyPr vert="horz" lIns="0" tIns="0" rIns="0" bIns="0" rtlCol="0">
              <a:noAutofit/>
            </a:bodyPr>
            <a:lstStyle/>
            <a:p>
              <a:pPr>
                <a:lnSpc>
                  <a:spcPct val="107000"/>
                </a:lnSpc>
                <a:spcAft>
                  <a:spcPts val="800"/>
                </a:spcAft>
              </a:pPr>
              <a:r>
                <a:rPr lang="tr-TR" sz="3000" kern="100">
                  <a:solidFill>
                    <a:srgbClr val="002060"/>
                  </a:solidFill>
                  <a:effectLst/>
                  <a:latin typeface="Times New Roman" panose="02020603050405020304" pitchFamily="18" charset="0"/>
                  <a:ea typeface="Times New Roman" panose="02020603050405020304" pitchFamily="18" charset="0"/>
                </a:rPr>
                <a:t>Diğer</a:t>
              </a:r>
              <a:r>
                <a:rPr lang="tr-TR" sz="3000" kern="100" spc="-75">
                  <a:solidFill>
                    <a:srgbClr val="002060"/>
                  </a:solidFill>
                  <a:effectLst/>
                  <a:latin typeface="Times New Roman" panose="02020603050405020304" pitchFamily="18" charset="0"/>
                  <a:ea typeface="Times New Roman" panose="02020603050405020304" pitchFamily="18" charset="0"/>
                </a:rPr>
                <a:t> </a:t>
              </a:r>
              <a:r>
                <a:rPr lang="tr-TR" sz="3000" kern="100">
                  <a:solidFill>
                    <a:srgbClr val="002060"/>
                  </a:solidFill>
                  <a:effectLst/>
                  <a:latin typeface="Times New Roman" panose="02020603050405020304" pitchFamily="18" charset="0"/>
                  <a:ea typeface="Times New Roman" panose="02020603050405020304" pitchFamily="18" charset="0"/>
                </a:rPr>
                <a:t>cari</a:t>
              </a:r>
              <a:r>
                <a:rPr lang="tr-TR" sz="3000" kern="100" spc="-85">
                  <a:solidFill>
                    <a:srgbClr val="002060"/>
                  </a:solidFill>
                  <a:effectLst/>
                  <a:latin typeface="Times New Roman" panose="02020603050405020304" pitchFamily="18" charset="0"/>
                  <a:ea typeface="Times New Roman" panose="02020603050405020304" pitchFamily="18" charset="0"/>
                </a:rPr>
                <a:t> </a:t>
              </a:r>
              <a:endParaRPr lang="tr-TR" sz="1100" kern="100">
                <a:solidFill>
                  <a:srgbClr val="000000"/>
                </a:solidFill>
                <a:effectLst/>
                <a:latin typeface="Calibri" panose="020F0502020204030204" pitchFamily="34" charset="0"/>
                <a:ea typeface="Calibri" panose="020F0502020204030204" pitchFamily="34" charset="0"/>
              </a:endParaRPr>
            </a:p>
          </p:txBody>
        </p:sp>
        <p:sp>
          <p:nvSpPr>
            <p:cNvPr id="35" name="Rectangle 166">
              <a:extLst>
                <a:ext uri="{FF2B5EF4-FFF2-40B4-BE49-F238E27FC236}">
                  <a16:creationId xmlns:a16="http://schemas.microsoft.com/office/drawing/2014/main" id="{416BD267-99F1-FFA5-1F4C-F03F0F8A5A72}"/>
                </a:ext>
              </a:extLst>
            </p:cNvPr>
            <p:cNvSpPr/>
            <p:nvPr/>
          </p:nvSpPr>
          <p:spPr>
            <a:xfrm>
              <a:off x="7610951" y="3052517"/>
              <a:ext cx="2350016" cy="512004"/>
            </a:xfrm>
            <a:prstGeom prst="rect">
              <a:avLst/>
            </a:prstGeom>
            <a:ln>
              <a:noFill/>
            </a:ln>
          </p:spPr>
          <p:txBody>
            <a:bodyPr vert="horz" lIns="0" tIns="0" rIns="0" bIns="0" rtlCol="0">
              <a:noAutofit/>
            </a:bodyPr>
            <a:lstStyle/>
            <a:p>
              <a:pPr>
                <a:lnSpc>
                  <a:spcPct val="107000"/>
                </a:lnSpc>
                <a:spcAft>
                  <a:spcPts val="800"/>
                </a:spcAft>
              </a:pPr>
              <a:r>
                <a:rPr lang="tr-TR" sz="3000" kern="100">
                  <a:solidFill>
                    <a:srgbClr val="002060"/>
                  </a:solidFill>
                  <a:effectLst/>
                  <a:latin typeface="Times New Roman" panose="02020603050405020304" pitchFamily="18" charset="0"/>
                  <a:ea typeface="Times New Roman" panose="02020603050405020304" pitchFamily="18" charset="0"/>
                </a:rPr>
                <a:t>harcamalar</a:t>
              </a:r>
              <a:endParaRPr lang="tr-TR" sz="1100" kern="100">
                <a:solidFill>
                  <a:srgbClr val="000000"/>
                </a:solidFill>
                <a:effectLst/>
                <a:latin typeface="Calibri" panose="020F0502020204030204" pitchFamily="34" charset="0"/>
                <a:ea typeface="Calibri" panose="020F0502020204030204" pitchFamily="34" charset="0"/>
              </a:endParaRPr>
            </a:p>
          </p:txBody>
        </p:sp>
      </p:grpSp>
    </p:spTree>
    <p:extLst>
      <p:ext uri="{BB962C8B-B14F-4D97-AF65-F5344CB8AC3E}">
        <p14:creationId xmlns:p14="http://schemas.microsoft.com/office/powerpoint/2010/main" val="33961457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1" name="Rectangle 80">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86">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62DA9BB6-6FE6-C689-A0E9-EAE83080954E}"/>
              </a:ext>
            </a:extLst>
          </p:cNvPr>
          <p:cNvSpPr>
            <a:spLocks noGrp="1"/>
          </p:cNvSpPr>
          <p:nvPr>
            <p:ph type="title"/>
          </p:nvPr>
        </p:nvSpPr>
        <p:spPr>
          <a:xfrm>
            <a:off x="896645" y="348865"/>
            <a:ext cx="10768613" cy="877729"/>
          </a:xfrm>
        </p:spPr>
        <p:txBody>
          <a:bodyPr anchor="ctr">
            <a:noAutofit/>
          </a:bodyPr>
          <a:lstStyle/>
          <a:p>
            <a:pPr lvl="0"/>
            <a:r>
              <a:rPr lang="tr-TR" sz="2800" b="1" dirty="0">
                <a:solidFill>
                  <a:srgbClr val="FFFFFF"/>
                </a:solidFill>
                <a:latin typeface="Times New Roman" panose="02020603050405020304" pitchFamily="18" charset="0"/>
                <a:cs typeface="Times New Roman" panose="02020603050405020304" pitchFamily="18" charset="0"/>
              </a:rPr>
              <a:t>TAŞINMAZ EDİNİLMESİ, KİRALANMASI VE KULLANILMASI</a:t>
            </a:r>
            <a:endParaRPr lang="en-US" sz="2800" dirty="0">
              <a:solidFill>
                <a:srgbClr val="FFFFFF"/>
              </a:solidFill>
              <a:latin typeface="Times New Roman" panose="02020603050405020304" pitchFamily="18" charset="0"/>
              <a:cs typeface="Times New Roman" panose="02020603050405020304" pitchFamily="18" charset="0"/>
            </a:endParaRPr>
          </a:p>
        </p:txBody>
      </p:sp>
      <p:graphicFrame>
        <p:nvGraphicFramePr>
          <p:cNvPr id="5" name="İçerik Yer Tutucusu 2">
            <a:extLst>
              <a:ext uri="{FF2B5EF4-FFF2-40B4-BE49-F238E27FC236}">
                <a16:creationId xmlns:a16="http://schemas.microsoft.com/office/drawing/2014/main" id="{9FEC3B60-A726-4AEC-4647-E80946048B2A}"/>
              </a:ext>
            </a:extLst>
          </p:cNvPr>
          <p:cNvGraphicFramePr>
            <a:graphicFrameLocks noGrp="1"/>
          </p:cNvGraphicFramePr>
          <p:nvPr>
            <p:ph idx="1"/>
            <p:extLst>
              <p:ext uri="{D42A27DB-BD31-4B8C-83A1-F6EECF244321}">
                <p14:modId xmlns:p14="http://schemas.microsoft.com/office/powerpoint/2010/main" val="3028415259"/>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029861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12609869-9E80-471B-A487-A53288E0E7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62DA9BB6-6FE6-C689-A0E9-EAE83080954E}"/>
              </a:ext>
            </a:extLst>
          </p:cNvPr>
          <p:cNvSpPr>
            <a:spLocks noGrp="1"/>
          </p:cNvSpPr>
          <p:nvPr>
            <p:ph type="title"/>
          </p:nvPr>
        </p:nvSpPr>
        <p:spPr>
          <a:xfrm>
            <a:off x="1136397" y="502020"/>
            <a:ext cx="5323715" cy="1642970"/>
          </a:xfrm>
        </p:spPr>
        <p:txBody>
          <a:bodyPr anchor="b">
            <a:normAutofit/>
          </a:bodyPr>
          <a:lstStyle/>
          <a:p>
            <a:r>
              <a:rPr lang="tr-TR" sz="4000"/>
              <a:t> </a:t>
            </a:r>
          </a:p>
        </p:txBody>
      </p:sp>
      <p:sp>
        <p:nvSpPr>
          <p:cNvPr id="27" name="Rectangle 26">
            <a:extLst>
              <a:ext uri="{FF2B5EF4-FFF2-40B4-BE49-F238E27FC236}">
                <a16:creationId xmlns:a16="http://schemas.microsoft.com/office/drawing/2014/main" id="{7004738A-9D34-43E8-97D2-CA0EED4F8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5"/>
            <a:ext cx="4092521" cy="6858000"/>
          </a:xfrm>
          <a:prstGeom prst="rect">
            <a:avLst/>
          </a:prstGeom>
          <a:gradFill>
            <a:gsLst>
              <a:gs pos="8000">
                <a:srgbClr val="000000">
                  <a:alpha val="94000"/>
                </a:srgbClr>
              </a:gs>
              <a:gs pos="100000">
                <a:schemeClr val="accent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B8B8D07F-F13E-443E-BA68-2D26672D76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
            <a:ext cx="4092521" cy="6400369"/>
          </a:xfrm>
          <a:prstGeom prst="rect">
            <a:avLst/>
          </a:prstGeom>
          <a:gradFill>
            <a:gsLst>
              <a:gs pos="31000">
                <a:schemeClr val="accent1">
                  <a:lumMod val="50000"/>
                  <a:alpha val="0"/>
                </a:schemeClr>
              </a:gs>
              <a:gs pos="100000">
                <a:schemeClr val="accent1">
                  <a:lumMod val="50000"/>
                  <a:alpha val="2600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2813A4FA-24A5-41ED-A534-3807D1B2F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2"/>
            <a:ext cx="4068667" cy="6400389"/>
          </a:xfrm>
          <a:prstGeom prst="rect">
            <a:avLst/>
          </a:prstGeom>
          <a:gradFill>
            <a:gsLst>
              <a:gs pos="0">
                <a:schemeClr val="accent1">
                  <a:alpha val="0"/>
                </a:schemeClr>
              </a:gs>
              <a:gs pos="72000">
                <a:srgbClr val="000000">
                  <a:alpha val="21000"/>
                </a:srgb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C3944F27-CA70-4E84-A51A-E6BF89558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10"/>
            <a:ext cx="3611467" cy="6857997"/>
          </a:xfrm>
          <a:prstGeom prst="rect">
            <a:avLst/>
          </a:prstGeom>
          <a:gradFill>
            <a:gsLst>
              <a:gs pos="0">
                <a:schemeClr val="accent1">
                  <a:alpha val="0"/>
                </a:schemeClr>
              </a:gs>
              <a:gs pos="93000">
                <a:srgbClr val="000000">
                  <a:alpha val="29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7" name="İçerik Yer Tutucusu 2">
            <a:extLst>
              <a:ext uri="{FF2B5EF4-FFF2-40B4-BE49-F238E27FC236}">
                <a16:creationId xmlns:a16="http://schemas.microsoft.com/office/drawing/2014/main" id="{1CC9A8F8-A56B-62DC-DBF5-DD964286B14F}"/>
              </a:ext>
            </a:extLst>
          </p:cNvPr>
          <p:cNvGraphicFramePr>
            <a:graphicFrameLocks noGrp="1"/>
          </p:cNvGraphicFramePr>
          <p:nvPr>
            <p:ph idx="1"/>
            <p:extLst>
              <p:ext uri="{D42A27DB-BD31-4B8C-83A1-F6EECF244321}">
                <p14:modId xmlns:p14="http://schemas.microsoft.com/office/powerpoint/2010/main" val="1691899031"/>
              </p:ext>
            </p:extLst>
          </p:nvPr>
        </p:nvGraphicFramePr>
        <p:xfrm>
          <a:off x="113306" y="1323505"/>
          <a:ext cx="7781013" cy="47685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Başlık 1">
            <a:extLst>
              <a:ext uri="{FF2B5EF4-FFF2-40B4-BE49-F238E27FC236}">
                <a16:creationId xmlns:a16="http://schemas.microsoft.com/office/drawing/2014/main" id="{20712CD1-633F-291F-DAA9-5D94D74406F1}"/>
              </a:ext>
            </a:extLst>
          </p:cNvPr>
          <p:cNvSpPr txBox="1">
            <a:spLocks/>
          </p:cNvSpPr>
          <p:nvPr/>
        </p:nvSpPr>
        <p:spPr>
          <a:xfrm>
            <a:off x="-23854" y="28129"/>
            <a:ext cx="12188952" cy="1221551"/>
          </a:xfrm>
          <a:prstGeom prst="rect">
            <a:avLst/>
          </a:prstGeom>
          <a:solidFill>
            <a:schemeClr val="accent1">
              <a:lumMod val="5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tr-TR" sz="3000" b="1" i="0" u="none" strike="noStrike" kern="0" cap="none" spc="0" normalizeH="0" baseline="0" noProof="0" dirty="0">
                <a:ln>
                  <a:noFill/>
                </a:ln>
                <a:solidFill>
                  <a:schemeClr val="bg1"/>
                </a:solidFill>
                <a:effectLst/>
                <a:uLnTx/>
                <a:uFillTx/>
                <a:latin typeface="Times New Roman" panose="02020603050405020304" pitchFamily="18" charset="0"/>
                <a:cs typeface="Times New Roman" panose="02020603050405020304" pitchFamily="18" charset="0"/>
              </a:rPr>
              <a:t>RESMİ TAŞITLARIN EDİNİLMESİ VE KULLANILMASI</a:t>
            </a:r>
            <a:endParaRPr kumimoji="0" lang="en-US" sz="3000" b="0" i="0" u="none" strike="noStrike" kern="0" cap="none" spc="0" normalizeH="0" baseline="0" noProof="0" dirty="0">
              <a:ln>
                <a:noFill/>
              </a:ln>
              <a:solidFill>
                <a:schemeClr val="bg1"/>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1301992"/>
      </p:ext>
    </p:extLst>
  </p:cSld>
  <p:clrMapOvr>
    <a:masterClrMapping/>
  </p:clrMapOvr>
</p:sld>
</file>

<file path=ppt/theme/theme1.xml><?xml version="1.0" encoding="utf-8"?>
<a:theme xmlns:a="http://schemas.openxmlformats.org/drawingml/2006/main" name="Office 2013 - 2022 Teması">
  <a:themeElements>
    <a:clrScheme name="Office 2013 - 2022 Teması">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2013 - 2022 Theme</Template>
  <TotalTime>442</TotalTime>
  <Words>1520</Words>
  <Application>Microsoft Office PowerPoint</Application>
  <PresentationFormat>Geniş ekran</PresentationFormat>
  <Paragraphs>172</Paragraphs>
  <Slides>20</Slides>
  <Notes>3</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20</vt:i4>
      </vt:variant>
    </vt:vector>
  </HeadingPairs>
  <TitlesOfParts>
    <vt:vector size="27" baseType="lpstr">
      <vt:lpstr>Aptos</vt:lpstr>
      <vt:lpstr>Arial</vt:lpstr>
      <vt:lpstr>Calibri</vt:lpstr>
      <vt:lpstr>Calibri Light</vt:lpstr>
      <vt:lpstr>Tahoma</vt:lpstr>
      <vt:lpstr>Times New Roman</vt:lpstr>
      <vt:lpstr>Office 2013 - 2022 Teması</vt:lpstr>
      <vt:lpstr>   TASARRUF TEDBİRLERİ GENELGESİ 2024/7</vt:lpstr>
      <vt:lpstr> </vt:lpstr>
      <vt:lpstr> </vt:lpstr>
      <vt:lpstr> </vt:lpstr>
      <vt:lpstr> </vt:lpstr>
      <vt:lpstr> GENEL İLKELER </vt:lpstr>
      <vt:lpstr>KAMUDA TASARRUF ALANLARI</vt:lpstr>
      <vt:lpstr>TAŞINMAZ EDİNİLMESİ, KİRALANMASI VE KULLANILMASI</vt:lpstr>
      <vt:lpstr> </vt:lpstr>
      <vt:lpstr> </vt:lpstr>
      <vt:lpstr> RESMİ TAŞITLARIN EDİNİLMESİ VE KULLANILMASI </vt:lpstr>
      <vt:lpstr> </vt:lpstr>
      <vt:lpstr> </vt:lpstr>
      <vt:lpstr>  BASIN VE YAYIN GİDERLERİ </vt:lpstr>
      <vt:lpstr>  KIRTASİYE VE DEMİRBAŞ ALIMLARI  </vt:lpstr>
      <vt:lpstr>PERSONEL GİDERLERİ</vt:lpstr>
      <vt:lpstr>TEMSİL TÖREN AĞIRLAMA VE TANITIM GİDERLERİ</vt:lpstr>
      <vt:lpstr>  ENERJİ VE SU ALIMLARI  </vt:lpstr>
      <vt:lpstr>  PERSONEL SERVİS HİZMETLERİ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TASARRUF TEDBİRLERİ GENELGESİ 2024/7</dc:title>
  <dc:creator>Sumeyra Koc</dc:creator>
  <cp:lastModifiedBy>Hilal Y. Kavurgacı</cp:lastModifiedBy>
  <cp:revision>47</cp:revision>
  <dcterms:created xsi:type="dcterms:W3CDTF">2024-05-18T05:44:39Z</dcterms:created>
  <dcterms:modified xsi:type="dcterms:W3CDTF">2024-05-24T07:05:36Z</dcterms:modified>
</cp:coreProperties>
</file>